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notesSlides/notesSlide5.xml" ContentType="application/vnd.openxmlformats-officedocument.presentationml.notesSlide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notesSlides/notesSlide10.xml" ContentType="application/vnd.openxmlformats-officedocument.presentationml.notesSlide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notesSlides/notesSlide11.xml" ContentType="application/vnd.openxmlformats-officedocument.presentationml.notesSlide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12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13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notesSlides/notesSlide14.xml" ContentType="application/vnd.openxmlformats-officedocument.presentationml.notesSlide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71"/>
  </p:notesMasterIdLst>
  <p:sldIdLst>
    <p:sldId id="256" r:id="rId3"/>
    <p:sldId id="8534" r:id="rId4"/>
    <p:sldId id="4179" r:id="rId5"/>
    <p:sldId id="259" r:id="rId6"/>
    <p:sldId id="260" r:id="rId7"/>
    <p:sldId id="261" r:id="rId8"/>
    <p:sldId id="8514" r:id="rId9"/>
    <p:sldId id="4151" r:id="rId10"/>
    <p:sldId id="343" r:id="rId11"/>
    <p:sldId id="8515" r:id="rId12"/>
    <p:sldId id="8516" r:id="rId13"/>
    <p:sldId id="8517" r:id="rId14"/>
    <p:sldId id="8527" r:id="rId15"/>
    <p:sldId id="1849" r:id="rId16"/>
    <p:sldId id="4152" r:id="rId17"/>
    <p:sldId id="1834" r:id="rId18"/>
    <p:sldId id="1838" r:id="rId19"/>
    <p:sldId id="1836" r:id="rId20"/>
    <p:sldId id="1837" r:id="rId21"/>
    <p:sldId id="1839" r:id="rId22"/>
    <p:sldId id="1870" r:id="rId23"/>
    <p:sldId id="1841" r:id="rId24"/>
    <p:sldId id="1842" r:id="rId25"/>
    <p:sldId id="1851" r:id="rId26"/>
    <p:sldId id="1876" r:id="rId27"/>
    <p:sldId id="4154" r:id="rId28"/>
    <p:sldId id="317" r:id="rId29"/>
    <p:sldId id="1873" r:id="rId30"/>
    <p:sldId id="1872" r:id="rId31"/>
    <p:sldId id="1855" r:id="rId32"/>
    <p:sldId id="1856" r:id="rId33"/>
    <p:sldId id="1832" r:id="rId34"/>
    <p:sldId id="1874" r:id="rId35"/>
    <p:sldId id="280" r:id="rId36"/>
    <p:sldId id="281" r:id="rId37"/>
    <p:sldId id="282" r:id="rId38"/>
    <p:sldId id="283" r:id="rId39"/>
    <p:sldId id="4153" r:id="rId40"/>
    <p:sldId id="1902" r:id="rId41"/>
    <p:sldId id="1903" r:id="rId42"/>
    <p:sldId id="8518" r:id="rId43"/>
    <p:sldId id="8519" r:id="rId44"/>
    <p:sldId id="8520" r:id="rId45"/>
    <p:sldId id="8521" r:id="rId46"/>
    <p:sldId id="1887" r:id="rId47"/>
    <p:sldId id="303" r:id="rId48"/>
    <p:sldId id="8522" r:id="rId49"/>
    <p:sldId id="8523" r:id="rId50"/>
    <p:sldId id="8524" r:id="rId51"/>
    <p:sldId id="8525" r:id="rId52"/>
    <p:sldId id="8526" r:id="rId53"/>
    <p:sldId id="8529" r:id="rId54"/>
    <p:sldId id="8528" r:id="rId55"/>
    <p:sldId id="1936" r:id="rId56"/>
    <p:sldId id="1937" r:id="rId57"/>
    <p:sldId id="4633" r:id="rId58"/>
    <p:sldId id="4634" r:id="rId59"/>
    <p:sldId id="1940" r:id="rId60"/>
    <p:sldId id="8497" r:id="rId61"/>
    <p:sldId id="8531" r:id="rId62"/>
    <p:sldId id="8530" r:id="rId63"/>
    <p:sldId id="8532" r:id="rId64"/>
    <p:sldId id="8533" r:id="rId65"/>
    <p:sldId id="5025" r:id="rId66"/>
    <p:sldId id="8535" r:id="rId67"/>
    <p:sldId id="8537" r:id="rId68"/>
    <p:sldId id="8536" r:id="rId69"/>
    <p:sldId id="416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2E70F1-F2F3-4919-B213-25D40E6E69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57B76AC-A516-423F-937F-0F6232D0686A}">
      <dgm:prSet/>
      <dgm:spPr/>
      <dgm:t>
        <a:bodyPr/>
        <a:lstStyle/>
        <a:p>
          <a:r>
            <a:rPr lang="en-US"/>
            <a:t>An Overview of Machine Learning</a:t>
          </a:r>
        </a:p>
      </dgm:t>
    </dgm:pt>
    <dgm:pt modelId="{6EF675F4-3FC8-4121-9414-44BF20B78AD9}" type="parTrans" cxnId="{71E269BE-A9E9-4179-9DBA-5E98967DC5D5}">
      <dgm:prSet/>
      <dgm:spPr/>
      <dgm:t>
        <a:bodyPr/>
        <a:lstStyle/>
        <a:p>
          <a:endParaRPr lang="en-US"/>
        </a:p>
      </dgm:t>
    </dgm:pt>
    <dgm:pt modelId="{3F4E7113-4B99-445E-AD88-E849D919D740}" type="sibTrans" cxnId="{71E269BE-A9E9-4179-9DBA-5E98967DC5D5}">
      <dgm:prSet/>
      <dgm:spPr/>
      <dgm:t>
        <a:bodyPr/>
        <a:lstStyle/>
        <a:p>
          <a:endParaRPr lang="en-US"/>
        </a:p>
      </dgm:t>
    </dgm:pt>
    <dgm:pt modelId="{95FBF5B9-018B-491F-8C52-4E9489FDC785}">
      <dgm:prSet/>
      <dgm:spPr/>
      <dgm:t>
        <a:bodyPr/>
        <a:lstStyle/>
        <a:p>
          <a:r>
            <a:rPr lang="en-US"/>
            <a:t>Lab – Hands on with scikit-learn and TensorFlow</a:t>
          </a:r>
        </a:p>
      </dgm:t>
    </dgm:pt>
    <dgm:pt modelId="{2763AD82-1AB6-4221-BA9D-D30CAD258A37}" type="parTrans" cxnId="{58D7CCC7-F076-4AD9-8A9C-6077DA60BE74}">
      <dgm:prSet/>
      <dgm:spPr/>
      <dgm:t>
        <a:bodyPr/>
        <a:lstStyle/>
        <a:p>
          <a:endParaRPr lang="en-US"/>
        </a:p>
      </dgm:t>
    </dgm:pt>
    <dgm:pt modelId="{B54C962A-30F2-4FF7-B998-D2454D9166A6}" type="sibTrans" cxnId="{58D7CCC7-F076-4AD9-8A9C-6077DA60BE74}">
      <dgm:prSet/>
      <dgm:spPr/>
      <dgm:t>
        <a:bodyPr/>
        <a:lstStyle/>
        <a:p>
          <a:endParaRPr lang="en-US"/>
        </a:p>
      </dgm:t>
    </dgm:pt>
    <dgm:pt modelId="{C257C7A9-E660-459A-A875-5DF0D34452EB}">
      <dgm:prSet/>
      <dgm:spPr/>
      <dgm:t>
        <a:bodyPr/>
        <a:lstStyle/>
        <a:p>
          <a:r>
            <a:rPr lang="en-US"/>
            <a:t>Understanding Azure Machine Learning service</a:t>
          </a:r>
        </a:p>
      </dgm:t>
    </dgm:pt>
    <dgm:pt modelId="{62046639-31E8-4786-B607-1CBAD06DAFCB}" type="parTrans" cxnId="{86BF6650-1634-49A9-AA7B-06E44CF985DB}">
      <dgm:prSet/>
      <dgm:spPr/>
      <dgm:t>
        <a:bodyPr/>
        <a:lstStyle/>
        <a:p>
          <a:endParaRPr lang="en-US"/>
        </a:p>
      </dgm:t>
    </dgm:pt>
    <dgm:pt modelId="{A313B30F-C97B-44C7-A567-B9ED85B2E18A}" type="sibTrans" cxnId="{86BF6650-1634-49A9-AA7B-06E44CF985DB}">
      <dgm:prSet/>
      <dgm:spPr/>
      <dgm:t>
        <a:bodyPr/>
        <a:lstStyle/>
        <a:p>
          <a:endParaRPr lang="en-US"/>
        </a:p>
      </dgm:t>
    </dgm:pt>
    <dgm:pt modelId="{5975B3FE-72F1-4C96-9915-748F8CE56585}">
      <dgm:prSet/>
      <dgm:spPr/>
      <dgm:t>
        <a:bodyPr/>
        <a:lstStyle/>
        <a:p>
          <a:r>
            <a:rPr lang="en-US"/>
            <a:t>Lab – Your First Machine Learning Experiment in the Cloud</a:t>
          </a:r>
        </a:p>
      </dgm:t>
    </dgm:pt>
    <dgm:pt modelId="{615B41C1-1932-4682-9BEA-21B6F67B21A5}" type="parTrans" cxnId="{69455A8A-4D6E-4D8E-AB8F-707049801BE1}">
      <dgm:prSet/>
      <dgm:spPr/>
      <dgm:t>
        <a:bodyPr/>
        <a:lstStyle/>
        <a:p>
          <a:endParaRPr lang="en-US"/>
        </a:p>
      </dgm:t>
    </dgm:pt>
    <dgm:pt modelId="{2E51D4B3-7424-47C3-8DAD-050457790FFF}" type="sibTrans" cxnId="{69455A8A-4D6E-4D8E-AB8F-707049801BE1}">
      <dgm:prSet/>
      <dgm:spPr/>
      <dgm:t>
        <a:bodyPr/>
        <a:lstStyle/>
        <a:p>
          <a:endParaRPr lang="en-US"/>
        </a:p>
      </dgm:t>
    </dgm:pt>
    <dgm:pt modelId="{0A80DE0D-E25D-4B1F-B904-A947B3DF162F}">
      <dgm:prSet/>
      <dgm:spPr/>
      <dgm:t>
        <a:bodyPr/>
        <a:lstStyle/>
        <a:p>
          <a:r>
            <a:rPr lang="en-US"/>
            <a:t>Advanced Experimentation Techniques in Azure Machine Learning service</a:t>
          </a:r>
        </a:p>
      </dgm:t>
    </dgm:pt>
    <dgm:pt modelId="{9B10016A-CEB9-4346-95C6-ED81E86284C1}" type="parTrans" cxnId="{6289397D-64E6-420C-A06F-42BBDEFF0F8C}">
      <dgm:prSet/>
      <dgm:spPr/>
      <dgm:t>
        <a:bodyPr/>
        <a:lstStyle/>
        <a:p>
          <a:endParaRPr lang="en-US"/>
        </a:p>
      </dgm:t>
    </dgm:pt>
    <dgm:pt modelId="{1A490591-7DA9-41E4-B164-05D41BB9CFEB}" type="sibTrans" cxnId="{6289397D-64E6-420C-A06F-42BBDEFF0F8C}">
      <dgm:prSet/>
      <dgm:spPr/>
      <dgm:t>
        <a:bodyPr/>
        <a:lstStyle/>
        <a:p>
          <a:endParaRPr lang="en-US"/>
        </a:p>
      </dgm:t>
    </dgm:pt>
    <dgm:pt modelId="{8B25C186-D750-4989-BA11-C4CCE7EE4184}">
      <dgm:prSet/>
      <dgm:spPr/>
      <dgm:t>
        <a:bodyPr/>
        <a:lstStyle/>
        <a:p>
          <a:r>
            <a:rPr lang="en-US"/>
            <a:t>Lab – Hands-on Advanced Experimentation in Azure Machine Learning service</a:t>
          </a:r>
        </a:p>
      </dgm:t>
    </dgm:pt>
    <dgm:pt modelId="{885293D9-AC5E-4D12-9033-65711DFF3CF8}" type="parTrans" cxnId="{049D4E26-A774-4421-B76F-D28072CF7A08}">
      <dgm:prSet/>
      <dgm:spPr/>
      <dgm:t>
        <a:bodyPr/>
        <a:lstStyle/>
        <a:p>
          <a:endParaRPr lang="en-US"/>
        </a:p>
      </dgm:t>
    </dgm:pt>
    <dgm:pt modelId="{0973E2E8-7240-4553-B5BC-93766F625183}" type="sibTrans" cxnId="{049D4E26-A774-4421-B76F-D28072CF7A08}">
      <dgm:prSet/>
      <dgm:spPr/>
      <dgm:t>
        <a:bodyPr/>
        <a:lstStyle/>
        <a:p>
          <a:endParaRPr lang="en-US"/>
        </a:p>
      </dgm:t>
    </dgm:pt>
    <dgm:pt modelId="{A22FCBD7-AC47-4556-9F59-5CDA293E7E12}">
      <dgm:prSet/>
      <dgm:spPr/>
      <dgm:t>
        <a:bodyPr/>
        <a:lstStyle/>
        <a:p>
          <a:r>
            <a:rPr lang="en-US"/>
            <a:t>The Intersection of Data Science and DevOps</a:t>
          </a:r>
        </a:p>
      </dgm:t>
    </dgm:pt>
    <dgm:pt modelId="{2BE61CF6-57CB-4802-B67E-14880BA7D847}" type="parTrans" cxnId="{BEE83BA1-6B5F-4365-B709-5290D45AB9C8}">
      <dgm:prSet/>
      <dgm:spPr/>
      <dgm:t>
        <a:bodyPr/>
        <a:lstStyle/>
        <a:p>
          <a:endParaRPr lang="en-US"/>
        </a:p>
      </dgm:t>
    </dgm:pt>
    <dgm:pt modelId="{F5B1C3CF-1A6E-4858-8C87-54B0901DFE0E}" type="sibTrans" cxnId="{BEE83BA1-6B5F-4365-B709-5290D45AB9C8}">
      <dgm:prSet/>
      <dgm:spPr/>
      <dgm:t>
        <a:bodyPr/>
        <a:lstStyle/>
        <a:p>
          <a:endParaRPr lang="en-US"/>
        </a:p>
      </dgm:t>
    </dgm:pt>
    <dgm:pt modelId="{0FF0CE4D-9F09-435E-AC24-E4C8B03C182D}">
      <dgm:prSet/>
      <dgm:spPr/>
      <dgm:t>
        <a:bodyPr/>
        <a:lstStyle/>
        <a:p>
          <a:r>
            <a:rPr lang="en-US"/>
            <a:t>Lab – Automating your Machine Learning Pipeline in the Cloud</a:t>
          </a:r>
        </a:p>
      </dgm:t>
    </dgm:pt>
    <dgm:pt modelId="{790922A1-E229-4813-A185-A72B79D3818E}" type="parTrans" cxnId="{DC3B7FDD-7FE9-47C5-B60B-0061FAA64049}">
      <dgm:prSet/>
      <dgm:spPr/>
      <dgm:t>
        <a:bodyPr/>
        <a:lstStyle/>
        <a:p>
          <a:endParaRPr lang="en-US"/>
        </a:p>
      </dgm:t>
    </dgm:pt>
    <dgm:pt modelId="{4C032892-9925-428E-A926-72ADE4F9ED4A}" type="sibTrans" cxnId="{DC3B7FDD-7FE9-47C5-B60B-0061FAA64049}">
      <dgm:prSet/>
      <dgm:spPr/>
      <dgm:t>
        <a:bodyPr/>
        <a:lstStyle/>
        <a:p>
          <a:endParaRPr lang="en-US"/>
        </a:p>
      </dgm:t>
    </dgm:pt>
    <dgm:pt modelId="{BD9093C6-ED7E-418E-843C-06C94AC9CA53}" type="pres">
      <dgm:prSet presAssocID="{CF2E70F1-F2F3-4919-B213-25D40E6E690A}" presName="vert0" presStyleCnt="0">
        <dgm:presLayoutVars>
          <dgm:dir/>
          <dgm:animOne val="branch"/>
          <dgm:animLvl val="lvl"/>
        </dgm:presLayoutVars>
      </dgm:prSet>
      <dgm:spPr/>
    </dgm:pt>
    <dgm:pt modelId="{CFB4B60B-2A48-4F6A-9680-CE469EC5CFED}" type="pres">
      <dgm:prSet presAssocID="{057B76AC-A516-423F-937F-0F6232D0686A}" presName="thickLine" presStyleLbl="alignNode1" presStyleIdx="0" presStyleCnt="8"/>
      <dgm:spPr/>
    </dgm:pt>
    <dgm:pt modelId="{543CD335-C133-489D-8461-258F7243A727}" type="pres">
      <dgm:prSet presAssocID="{057B76AC-A516-423F-937F-0F6232D0686A}" presName="horz1" presStyleCnt="0"/>
      <dgm:spPr/>
    </dgm:pt>
    <dgm:pt modelId="{A9038002-832A-42CD-B40E-B484E932F5F7}" type="pres">
      <dgm:prSet presAssocID="{057B76AC-A516-423F-937F-0F6232D0686A}" presName="tx1" presStyleLbl="revTx" presStyleIdx="0" presStyleCnt="8"/>
      <dgm:spPr/>
    </dgm:pt>
    <dgm:pt modelId="{578FF307-6586-4E6A-9443-EBFC38DB73C0}" type="pres">
      <dgm:prSet presAssocID="{057B76AC-A516-423F-937F-0F6232D0686A}" presName="vert1" presStyleCnt="0"/>
      <dgm:spPr/>
    </dgm:pt>
    <dgm:pt modelId="{992C787A-1981-4CF1-9B6B-6FAA928916C3}" type="pres">
      <dgm:prSet presAssocID="{95FBF5B9-018B-491F-8C52-4E9489FDC785}" presName="thickLine" presStyleLbl="alignNode1" presStyleIdx="1" presStyleCnt="8"/>
      <dgm:spPr/>
    </dgm:pt>
    <dgm:pt modelId="{87520C83-87AF-47F3-A9A6-269A6E9E319A}" type="pres">
      <dgm:prSet presAssocID="{95FBF5B9-018B-491F-8C52-4E9489FDC785}" presName="horz1" presStyleCnt="0"/>
      <dgm:spPr/>
    </dgm:pt>
    <dgm:pt modelId="{C12B2017-D806-4FF4-BB39-33A8D495ECB7}" type="pres">
      <dgm:prSet presAssocID="{95FBF5B9-018B-491F-8C52-4E9489FDC785}" presName="tx1" presStyleLbl="revTx" presStyleIdx="1" presStyleCnt="8"/>
      <dgm:spPr/>
    </dgm:pt>
    <dgm:pt modelId="{99D0AC6C-8D6D-4F26-80DE-5004C89408EB}" type="pres">
      <dgm:prSet presAssocID="{95FBF5B9-018B-491F-8C52-4E9489FDC785}" presName="vert1" presStyleCnt="0"/>
      <dgm:spPr/>
    </dgm:pt>
    <dgm:pt modelId="{0E05BE27-5A0E-4829-B98A-DD9C4DFCC49E}" type="pres">
      <dgm:prSet presAssocID="{C257C7A9-E660-459A-A875-5DF0D34452EB}" presName="thickLine" presStyleLbl="alignNode1" presStyleIdx="2" presStyleCnt="8"/>
      <dgm:spPr/>
    </dgm:pt>
    <dgm:pt modelId="{05D67766-2743-4EDB-A52A-A65E1BA04541}" type="pres">
      <dgm:prSet presAssocID="{C257C7A9-E660-459A-A875-5DF0D34452EB}" presName="horz1" presStyleCnt="0"/>
      <dgm:spPr/>
    </dgm:pt>
    <dgm:pt modelId="{6B662849-37C5-4CAA-A1F9-BFF1BCC5C6E6}" type="pres">
      <dgm:prSet presAssocID="{C257C7A9-E660-459A-A875-5DF0D34452EB}" presName="tx1" presStyleLbl="revTx" presStyleIdx="2" presStyleCnt="8"/>
      <dgm:spPr/>
    </dgm:pt>
    <dgm:pt modelId="{4FF0F8E2-5FC4-455A-ABB8-AAC197B541B5}" type="pres">
      <dgm:prSet presAssocID="{C257C7A9-E660-459A-A875-5DF0D34452EB}" presName="vert1" presStyleCnt="0"/>
      <dgm:spPr/>
    </dgm:pt>
    <dgm:pt modelId="{0A38A501-DFA0-411C-98D6-DA3F93DFDF75}" type="pres">
      <dgm:prSet presAssocID="{5975B3FE-72F1-4C96-9915-748F8CE56585}" presName="thickLine" presStyleLbl="alignNode1" presStyleIdx="3" presStyleCnt="8"/>
      <dgm:spPr/>
    </dgm:pt>
    <dgm:pt modelId="{46EA9369-3086-4956-9C9A-B09F5D1C18B2}" type="pres">
      <dgm:prSet presAssocID="{5975B3FE-72F1-4C96-9915-748F8CE56585}" presName="horz1" presStyleCnt="0"/>
      <dgm:spPr/>
    </dgm:pt>
    <dgm:pt modelId="{930DDD08-D631-4314-B0DA-B676CA4314EF}" type="pres">
      <dgm:prSet presAssocID="{5975B3FE-72F1-4C96-9915-748F8CE56585}" presName="tx1" presStyleLbl="revTx" presStyleIdx="3" presStyleCnt="8"/>
      <dgm:spPr/>
    </dgm:pt>
    <dgm:pt modelId="{7A93C2D4-4307-427C-8A6B-7BC32D70E1C6}" type="pres">
      <dgm:prSet presAssocID="{5975B3FE-72F1-4C96-9915-748F8CE56585}" presName="vert1" presStyleCnt="0"/>
      <dgm:spPr/>
    </dgm:pt>
    <dgm:pt modelId="{81ACFDF9-1314-4AF0-911A-721F425BF34C}" type="pres">
      <dgm:prSet presAssocID="{0A80DE0D-E25D-4B1F-B904-A947B3DF162F}" presName="thickLine" presStyleLbl="alignNode1" presStyleIdx="4" presStyleCnt="8"/>
      <dgm:spPr/>
    </dgm:pt>
    <dgm:pt modelId="{96A73DC2-B4B4-4A67-BA01-E4E64D648226}" type="pres">
      <dgm:prSet presAssocID="{0A80DE0D-E25D-4B1F-B904-A947B3DF162F}" presName="horz1" presStyleCnt="0"/>
      <dgm:spPr/>
    </dgm:pt>
    <dgm:pt modelId="{EB8293F5-44C1-4CD9-AE9A-BC4F42252C41}" type="pres">
      <dgm:prSet presAssocID="{0A80DE0D-E25D-4B1F-B904-A947B3DF162F}" presName="tx1" presStyleLbl="revTx" presStyleIdx="4" presStyleCnt="8"/>
      <dgm:spPr/>
    </dgm:pt>
    <dgm:pt modelId="{DE2970C4-824D-4DCD-9A16-6188F7640835}" type="pres">
      <dgm:prSet presAssocID="{0A80DE0D-E25D-4B1F-B904-A947B3DF162F}" presName="vert1" presStyleCnt="0"/>
      <dgm:spPr/>
    </dgm:pt>
    <dgm:pt modelId="{C5790B17-A087-4CD2-9B4C-9FB3C3D065FC}" type="pres">
      <dgm:prSet presAssocID="{8B25C186-D750-4989-BA11-C4CCE7EE4184}" presName="thickLine" presStyleLbl="alignNode1" presStyleIdx="5" presStyleCnt="8"/>
      <dgm:spPr/>
    </dgm:pt>
    <dgm:pt modelId="{730BCE73-E700-4EFA-A964-4794AE214234}" type="pres">
      <dgm:prSet presAssocID="{8B25C186-D750-4989-BA11-C4CCE7EE4184}" presName="horz1" presStyleCnt="0"/>
      <dgm:spPr/>
    </dgm:pt>
    <dgm:pt modelId="{DAA2A220-26BB-4D5F-AF92-EEC22C83866A}" type="pres">
      <dgm:prSet presAssocID="{8B25C186-D750-4989-BA11-C4CCE7EE4184}" presName="tx1" presStyleLbl="revTx" presStyleIdx="5" presStyleCnt="8"/>
      <dgm:spPr/>
    </dgm:pt>
    <dgm:pt modelId="{65D7E23B-0B97-4EA8-ACA1-6F65EA3763F2}" type="pres">
      <dgm:prSet presAssocID="{8B25C186-D750-4989-BA11-C4CCE7EE4184}" presName="vert1" presStyleCnt="0"/>
      <dgm:spPr/>
    </dgm:pt>
    <dgm:pt modelId="{EEB4879A-6802-4586-B07B-AD0D81FEC1A4}" type="pres">
      <dgm:prSet presAssocID="{A22FCBD7-AC47-4556-9F59-5CDA293E7E12}" presName="thickLine" presStyleLbl="alignNode1" presStyleIdx="6" presStyleCnt="8"/>
      <dgm:spPr/>
    </dgm:pt>
    <dgm:pt modelId="{A7B18D93-1C88-48C6-8BA1-F12E86E7CFED}" type="pres">
      <dgm:prSet presAssocID="{A22FCBD7-AC47-4556-9F59-5CDA293E7E12}" presName="horz1" presStyleCnt="0"/>
      <dgm:spPr/>
    </dgm:pt>
    <dgm:pt modelId="{88B2031B-6EE0-4DBD-86FA-F3B7C8B483BC}" type="pres">
      <dgm:prSet presAssocID="{A22FCBD7-AC47-4556-9F59-5CDA293E7E12}" presName="tx1" presStyleLbl="revTx" presStyleIdx="6" presStyleCnt="8"/>
      <dgm:spPr/>
    </dgm:pt>
    <dgm:pt modelId="{95D7CBB7-E349-49BC-8BF1-E345DA51E64E}" type="pres">
      <dgm:prSet presAssocID="{A22FCBD7-AC47-4556-9F59-5CDA293E7E12}" presName="vert1" presStyleCnt="0"/>
      <dgm:spPr/>
    </dgm:pt>
    <dgm:pt modelId="{8C63F29F-F418-4A63-BD2C-7392DA4382DA}" type="pres">
      <dgm:prSet presAssocID="{0FF0CE4D-9F09-435E-AC24-E4C8B03C182D}" presName="thickLine" presStyleLbl="alignNode1" presStyleIdx="7" presStyleCnt="8"/>
      <dgm:spPr/>
    </dgm:pt>
    <dgm:pt modelId="{B19CE04A-6430-4132-B332-1A4967789983}" type="pres">
      <dgm:prSet presAssocID="{0FF0CE4D-9F09-435E-AC24-E4C8B03C182D}" presName="horz1" presStyleCnt="0"/>
      <dgm:spPr/>
    </dgm:pt>
    <dgm:pt modelId="{2FA9452A-4658-45BD-A0FF-CC7DB237BD6A}" type="pres">
      <dgm:prSet presAssocID="{0FF0CE4D-9F09-435E-AC24-E4C8B03C182D}" presName="tx1" presStyleLbl="revTx" presStyleIdx="7" presStyleCnt="8"/>
      <dgm:spPr/>
    </dgm:pt>
    <dgm:pt modelId="{4AF17AF5-C6FF-462B-A823-2AF97592B68C}" type="pres">
      <dgm:prSet presAssocID="{0FF0CE4D-9F09-435E-AC24-E4C8B03C182D}" presName="vert1" presStyleCnt="0"/>
      <dgm:spPr/>
    </dgm:pt>
  </dgm:ptLst>
  <dgm:cxnLst>
    <dgm:cxn modelId="{51937A03-7CFE-4018-A9DE-E484714542CA}" type="presOf" srcId="{0FF0CE4D-9F09-435E-AC24-E4C8B03C182D}" destId="{2FA9452A-4658-45BD-A0FF-CC7DB237BD6A}" srcOrd="0" destOrd="0" presId="urn:microsoft.com/office/officeart/2008/layout/LinedList"/>
    <dgm:cxn modelId="{3CD3D116-4CDA-4390-A49B-B747839F4CDC}" type="presOf" srcId="{8B25C186-D750-4989-BA11-C4CCE7EE4184}" destId="{DAA2A220-26BB-4D5F-AF92-EEC22C83866A}" srcOrd="0" destOrd="0" presId="urn:microsoft.com/office/officeart/2008/layout/LinedList"/>
    <dgm:cxn modelId="{049D4E26-A774-4421-B76F-D28072CF7A08}" srcId="{CF2E70F1-F2F3-4919-B213-25D40E6E690A}" destId="{8B25C186-D750-4989-BA11-C4CCE7EE4184}" srcOrd="5" destOrd="0" parTransId="{885293D9-AC5E-4D12-9033-65711DFF3CF8}" sibTransId="{0973E2E8-7240-4553-B5BC-93766F625183}"/>
    <dgm:cxn modelId="{57112D5E-37C0-45D0-B9A5-24753FA4B522}" type="presOf" srcId="{CF2E70F1-F2F3-4919-B213-25D40E6E690A}" destId="{BD9093C6-ED7E-418E-843C-06C94AC9CA53}" srcOrd="0" destOrd="0" presId="urn:microsoft.com/office/officeart/2008/layout/LinedList"/>
    <dgm:cxn modelId="{C9D4C964-BD17-41C3-8D29-70D9571A59C7}" type="presOf" srcId="{0A80DE0D-E25D-4B1F-B904-A947B3DF162F}" destId="{EB8293F5-44C1-4CD9-AE9A-BC4F42252C41}" srcOrd="0" destOrd="0" presId="urn:microsoft.com/office/officeart/2008/layout/LinedList"/>
    <dgm:cxn modelId="{90DAF864-2C6D-4372-B375-B5CFA977E14A}" type="presOf" srcId="{5975B3FE-72F1-4C96-9915-748F8CE56585}" destId="{930DDD08-D631-4314-B0DA-B676CA4314EF}" srcOrd="0" destOrd="0" presId="urn:microsoft.com/office/officeart/2008/layout/LinedList"/>
    <dgm:cxn modelId="{86BF6650-1634-49A9-AA7B-06E44CF985DB}" srcId="{CF2E70F1-F2F3-4919-B213-25D40E6E690A}" destId="{C257C7A9-E660-459A-A875-5DF0D34452EB}" srcOrd="2" destOrd="0" parTransId="{62046639-31E8-4786-B607-1CBAD06DAFCB}" sibTransId="{A313B30F-C97B-44C7-A567-B9ED85B2E18A}"/>
    <dgm:cxn modelId="{6289397D-64E6-420C-A06F-42BBDEFF0F8C}" srcId="{CF2E70F1-F2F3-4919-B213-25D40E6E690A}" destId="{0A80DE0D-E25D-4B1F-B904-A947B3DF162F}" srcOrd="4" destOrd="0" parTransId="{9B10016A-CEB9-4346-95C6-ED81E86284C1}" sibTransId="{1A490591-7DA9-41E4-B164-05D41BB9CFEB}"/>
    <dgm:cxn modelId="{36137081-0053-48FC-B3C7-7A6F27EDE917}" type="presOf" srcId="{C257C7A9-E660-459A-A875-5DF0D34452EB}" destId="{6B662849-37C5-4CAA-A1F9-BFF1BCC5C6E6}" srcOrd="0" destOrd="0" presId="urn:microsoft.com/office/officeart/2008/layout/LinedList"/>
    <dgm:cxn modelId="{69455A8A-4D6E-4D8E-AB8F-707049801BE1}" srcId="{CF2E70F1-F2F3-4919-B213-25D40E6E690A}" destId="{5975B3FE-72F1-4C96-9915-748F8CE56585}" srcOrd="3" destOrd="0" parTransId="{615B41C1-1932-4682-9BEA-21B6F67B21A5}" sibTransId="{2E51D4B3-7424-47C3-8DAD-050457790FFF}"/>
    <dgm:cxn modelId="{BEE83BA1-6B5F-4365-B709-5290D45AB9C8}" srcId="{CF2E70F1-F2F3-4919-B213-25D40E6E690A}" destId="{A22FCBD7-AC47-4556-9F59-5CDA293E7E12}" srcOrd="6" destOrd="0" parTransId="{2BE61CF6-57CB-4802-B67E-14880BA7D847}" sibTransId="{F5B1C3CF-1A6E-4858-8C87-54B0901DFE0E}"/>
    <dgm:cxn modelId="{DC1B0CAD-361E-4320-8CCE-EF4373F1881B}" type="presOf" srcId="{A22FCBD7-AC47-4556-9F59-5CDA293E7E12}" destId="{88B2031B-6EE0-4DBD-86FA-F3B7C8B483BC}" srcOrd="0" destOrd="0" presId="urn:microsoft.com/office/officeart/2008/layout/LinedList"/>
    <dgm:cxn modelId="{8401D7BA-920B-42B1-80F7-9750190104DB}" type="presOf" srcId="{057B76AC-A516-423F-937F-0F6232D0686A}" destId="{A9038002-832A-42CD-B40E-B484E932F5F7}" srcOrd="0" destOrd="0" presId="urn:microsoft.com/office/officeart/2008/layout/LinedList"/>
    <dgm:cxn modelId="{71E269BE-A9E9-4179-9DBA-5E98967DC5D5}" srcId="{CF2E70F1-F2F3-4919-B213-25D40E6E690A}" destId="{057B76AC-A516-423F-937F-0F6232D0686A}" srcOrd="0" destOrd="0" parTransId="{6EF675F4-3FC8-4121-9414-44BF20B78AD9}" sibTransId="{3F4E7113-4B99-445E-AD88-E849D919D740}"/>
    <dgm:cxn modelId="{58D7CCC7-F076-4AD9-8A9C-6077DA60BE74}" srcId="{CF2E70F1-F2F3-4919-B213-25D40E6E690A}" destId="{95FBF5B9-018B-491F-8C52-4E9489FDC785}" srcOrd="1" destOrd="0" parTransId="{2763AD82-1AB6-4221-BA9D-D30CAD258A37}" sibTransId="{B54C962A-30F2-4FF7-B998-D2454D9166A6}"/>
    <dgm:cxn modelId="{DC3B7FDD-7FE9-47C5-B60B-0061FAA64049}" srcId="{CF2E70F1-F2F3-4919-B213-25D40E6E690A}" destId="{0FF0CE4D-9F09-435E-AC24-E4C8B03C182D}" srcOrd="7" destOrd="0" parTransId="{790922A1-E229-4813-A185-A72B79D3818E}" sibTransId="{4C032892-9925-428E-A926-72ADE4F9ED4A}"/>
    <dgm:cxn modelId="{221A44E6-77BE-4633-9A4C-0ECFB5659F4A}" type="presOf" srcId="{95FBF5B9-018B-491F-8C52-4E9489FDC785}" destId="{C12B2017-D806-4FF4-BB39-33A8D495ECB7}" srcOrd="0" destOrd="0" presId="urn:microsoft.com/office/officeart/2008/layout/LinedList"/>
    <dgm:cxn modelId="{FB79C45B-D588-43B3-89F5-C73972A4FEC7}" type="presParOf" srcId="{BD9093C6-ED7E-418E-843C-06C94AC9CA53}" destId="{CFB4B60B-2A48-4F6A-9680-CE469EC5CFED}" srcOrd="0" destOrd="0" presId="urn:microsoft.com/office/officeart/2008/layout/LinedList"/>
    <dgm:cxn modelId="{9861CEC3-B060-43DE-90BB-2070FE448E17}" type="presParOf" srcId="{BD9093C6-ED7E-418E-843C-06C94AC9CA53}" destId="{543CD335-C133-489D-8461-258F7243A727}" srcOrd="1" destOrd="0" presId="urn:microsoft.com/office/officeart/2008/layout/LinedList"/>
    <dgm:cxn modelId="{095336DB-A79C-4683-9841-3B7751F945DB}" type="presParOf" srcId="{543CD335-C133-489D-8461-258F7243A727}" destId="{A9038002-832A-42CD-B40E-B484E932F5F7}" srcOrd="0" destOrd="0" presId="urn:microsoft.com/office/officeart/2008/layout/LinedList"/>
    <dgm:cxn modelId="{EE000446-A4EB-45C7-BC34-E0CC0AA3BDB4}" type="presParOf" srcId="{543CD335-C133-489D-8461-258F7243A727}" destId="{578FF307-6586-4E6A-9443-EBFC38DB73C0}" srcOrd="1" destOrd="0" presId="urn:microsoft.com/office/officeart/2008/layout/LinedList"/>
    <dgm:cxn modelId="{F2B08C6A-37CF-4FD6-A2CC-DFEF09B78332}" type="presParOf" srcId="{BD9093C6-ED7E-418E-843C-06C94AC9CA53}" destId="{992C787A-1981-4CF1-9B6B-6FAA928916C3}" srcOrd="2" destOrd="0" presId="urn:microsoft.com/office/officeart/2008/layout/LinedList"/>
    <dgm:cxn modelId="{998A20E3-F62E-425C-8EE6-DF0C069F78C4}" type="presParOf" srcId="{BD9093C6-ED7E-418E-843C-06C94AC9CA53}" destId="{87520C83-87AF-47F3-A9A6-269A6E9E319A}" srcOrd="3" destOrd="0" presId="urn:microsoft.com/office/officeart/2008/layout/LinedList"/>
    <dgm:cxn modelId="{6CA16FEC-9DD9-4AB3-B02D-8AE41BC6E60C}" type="presParOf" srcId="{87520C83-87AF-47F3-A9A6-269A6E9E319A}" destId="{C12B2017-D806-4FF4-BB39-33A8D495ECB7}" srcOrd="0" destOrd="0" presId="urn:microsoft.com/office/officeart/2008/layout/LinedList"/>
    <dgm:cxn modelId="{413F3C6B-58A7-4EE4-A882-883726AD223C}" type="presParOf" srcId="{87520C83-87AF-47F3-A9A6-269A6E9E319A}" destId="{99D0AC6C-8D6D-4F26-80DE-5004C89408EB}" srcOrd="1" destOrd="0" presId="urn:microsoft.com/office/officeart/2008/layout/LinedList"/>
    <dgm:cxn modelId="{9A213830-E8A1-4F19-A6A6-769594131A3E}" type="presParOf" srcId="{BD9093C6-ED7E-418E-843C-06C94AC9CA53}" destId="{0E05BE27-5A0E-4829-B98A-DD9C4DFCC49E}" srcOrd="4" destOrd="0" presId="urn:microsoft.com/office/officeart/2008/layout/LinedList"/>
    <dgm:cxn modelId="{0D3DE449-6979-4ACF-BE9A-1E8ED81234D7}" type="presParOf" srcId="{BD9093C6-ED7E-418E-843C-06C94AC9CA53}" destId="{05D67766-2743-4EDB-A52A-A65E1BA04541}" srcOrd="5" destOrd="0" presId="urn:microsoft.com/office/officeart/2008/layout/LinedList"/>
    <dgm:cxn modelId="{9A66FBD2-FA79-469F-835F-C848BB24CFB7}" type="presParOf" srcId="{05D67766-2743-4EDB-A52A-A65E1BA04541}" destId="{6B662849-37C5-4CAA-A1F9-BFF1BCC5C6E6}" srcOrd="0" destOrd="0" presId="urn:microsoft.com/office/officeart/2008/layout/LinedList"/>
    <dgm:cxn modelId="{E2815585-FEA9-4B44-B7F6-081BEEE40BB4}" type="presParOf" srcId="{05D67766-2743-4EDB-A52A-A65E1BA04541}" destId="{4FF0F8E2-5FC4-455A-ABB8-AAC197B541B5}" srcOrd="1" destOrd="0" presId="urn:microsoft.com/office/officeart/2008/layout/LinedList"/>
    <dgm:cxn modelId="{C201B4D0-6E46-40C8-9C84-44B2F50913C7}" type="presParOf" srcId="{BD9093C6-ED7E-418E-843C-06C94AC9CA53}" destId="{0A38A501-DFA0-411C-98D6-DA3F93DFDF75}" srcOrd="6" destOrd="0" presId="urn:microsoft.com/office/officeart/2008/layout/LinedList"/>
    <dgm:cxn modelId="{C13ADD7D-D82C-4EBE-ACE3-7B0CF04D99FD}" type="presParOf" srcId="{BD9093C6-ED7E-418E-843C-06C94AC9CA53}" destId="{46EA9369-3086-4956-9C9A-B09F5D1C18B2}" srcOrd="7" destOrd="0" presId="urn:microsoft.com/office/officeart/2008/layout/LinedList"/>
    <dgm:cxn modelId="{569DA410-E60C-42DF-B372-861E05D1FF49}" type="presParOf" srcId="{46EA9369-3086-4956-9C9A-B09F5D1C18B2}" destId="{930DDD08-D631-4314-B0DA-B676CA4314EF}" srcOrd="0" destOrd="0" presId="urn:microsoft.com/office/officeart/2008/layout/LinedList"/>
    <dgm:cxn modelId="{492908DB-5541-4FD5-966D-A25767D2C41E}" type="presParOf" srcId="{46EA9369-3086-4956-9C9A-B09F5D1C18B2}" destId="{7A93C2D4-4307-427C-8A6B-7BC32D70E1C6}" srcOrd="1" destOrd="0" presId="urn:microsoft.com/office/officeart/2008/layout/LinedList"/>
    <dgm:cxn modelId="{3AAED441-42C2-4094-ACAE-4F4555F38ADA}" type="presParOf" srcId="{BD9093C6-ED7E-418E-843C-06C94AC9CA53}" destId="{81ACFDF9-1314-4AF0-911A-721F425BF34C}" srcOrd="8" destOrd="0" presId="urn:microsoft.com/office/officeart/2008/layout/LinedList"/>
    <dgm:cxn modelId="{BB51086B-7804-4BD4-8E26-638D11E09CF3}" type="presParOf" srcId="{BD9093C6-ED7E-418E-843C-06C94AC9CA53}" destId="{96A73DC2-B4B4-4A67-BA01-E4E64D648226}" srcOrd="9" destOrd="0" presId="urn:microsoft.com/office/officeart/2008/layout/LinedList"/>
    <dgm:cxn modelId="{1FFB2F45-6BA2-4F59-B0D9-86D8BD5138A4}" type="presParOf" srcId="{96A73DC2-B4B4-4A67-BA01-E4E64D648226}" destId="{EB8293F5-44C1-4CD9-AE9A-BC4F42252C41}" srcOrd="0" destOrd="0" presId="urn:microsoft.com/office/officeart/2008/layout/LinedList"/>
    <dgm:cxn modelId="{F907278A-36C2-4DC8-BB65-1447D23BB507}" type="presParOf" srcId="{96A73DC2-B4B4-4A67-BA01-E4E64D648226}" destId="{DE2970C4-824D-4DCD-9A16-6188F7640835}" srcOrd="1" destOrd="0" presId="urn:microsoft.com/office/officeart/2008/layout/LinedList"/>
    <dgm:cxn modelId="{1DA8FEB1-7C20-4725-AF29-83B02C25971A}" type="presParOf" srcId="{BD9093C6-ED7E-418E-843C-06C94AC9CA53}" destId="{C5790B17-A087-4CD2-9B4C-9FB3C3D065FC}" srcOrd="10" destOrd="0" presId="urn:microsoft.com/office/officeart/2008/layout/LinedList"/>
    <dgm:cxn modelId="{07DC1ADB-91FE-4F18-AE85-ACE440CF1783}" type="presParOf" srcId="{BD9093C6-ED7E-418E-843C-06C94AC9CA53}" destId="{730BCE73-E700-4EFA-A964-4794AE214234}" srcOrd="11" destOrd="0" presId="urn:microsoft.com/office/officeart/2008/layout/LinedList"/>
    <dgm:cxn modelId="{E1512E70-5CB3-4D1D-9BD0-F36B3A6FF876}" type="presParOf" srcId="{730BCE73-E700-4EFA-A964-4794AE214234}" destId="{DAA2A220-26BB-4D5F-AF92-EEC22C83866A}" srcOrd="0" destOrd="0" presId="urn:microsoft.com/office/officeart/2008/layout/LinedList"/>
    <dgm:cxn modelId="{76281AAD-CEE3-4B82-94E9-772B9E1CF871}" type="presParOf" srcId="{730BCE73-E700-4EFA-A964-4794AE214234}" destId="{65D7E23B-0B97-4EA8-ACA1-6F65EA3763F2}" srcOrd="1" destOrd="0" presId="urn:microsoft.com/office/officeart/2008/layout/LinedList"/>
    <dgm:cxn modelId="{2D46284B-5071-476A-A12E-6F448E91C55B}" type="presParOf" srcId="{BD9093C6-ED7E-418E-843C-06C94AC9CA53}" destId="{EEB4879A-6802-4586-B07B-AD0D81FEC1A4}" srcOrd="12" destOrd="0" presId="urn:microsoft.com/office/officeart/2008/layout/LinedList"/>
    <dgm:cxn modelId="{D61C1DD5-8C73-47A9-B08B-CAAA657B1814}" type="presParOf" srcId="{BD9093C6-ED7E-418E-843C-06C94AC9CA53}" destId="{A7B18D93-1C88-48C6-8BA1-F12E86E7CFED}" srcOrd="13" destOrd="0" presId="urn:microsoft.com/office/officeart/2008/layout/LinedList"/>
    <dgm:cxn modelId="{2A3AA70E-2E1E-4898-87E9-B2BA3851E2D6}" type="presParOf" srcId="{A7B18D93-1C88-48C6-8BA1-F12E86E7CFED}" destId="{88B2031B-6EE0-4DBD-86FA-F3B7C8B483BC}" srcOrd="0" destOrd="0" presId="urn:microsoft.com/office/officeart/2008/layout/LinedList"/>
    <dgm:cxn modelId="{43209E9E-9EE2-4FAF-82E6-32A04C6BC3AE}" type="presParOf" srcId="{A7B18D93-1C88-48C6-8BA1-F12E86E7CFED}" destId="{95D7CBB7-E349-49BC-8BF1-E345DA51E64E}" srcOrd="1" destOrd="0" presId="urn:microsoft.com/office/officeart/2008/layout/LinedList"/>
    <dgm:cxn modelId="{A9D72B7E-D36D-4F9C-AC5F-83E3202F3A76}" type="presParOf" srcId="{BD9093C6-ED7E-418E-843C-06C94AC9CA53}" destId="{8C63F29F-F418-4A63-BD2C-7392DA4382DA}" srcOrd="14" destOrd="0" presId="urn:microsoft.com/office/officeart/2008/layout/LinedList"/>
    <dgm:cxn modelId="{466FF126-A685-43BF-A7D0-CF804947542F}" type="presParOf" srcId="{BD9093C6-ED7E-418E-843C-06C94AC9CA53}" destId="{B19CE04A-6430-4132-B332-1A4967789983}" srcOrd="15" destOrd="0" presId="urn:microsoft.com/office/officeart/2008/layout/LinedList"/>
    <dgm:cxn modelId="{F15A8FD0-425F-4099-ABC6-D7AE1799A6D3}" type="presParOf" srcId="{B19CE04A-6430-4132-B332-1A4967789983}" destId="{2FA9452A-4658-45BD-A0FF-CC7DB237BD6A}" srcOrd="0" destOrd="0" presId="urn:microsoft.com/office/officeart/2008/layout/LinedList"/>
    <dgm:cxn modelId="{E2345187-71D7-4E33-930C-2E20D0252388}" type="presParOf" srcId="{B19CE04A-6430-4132-B332-1A4967789983}" destId="{4AF17AF5-C6FF-462B-A823-2AF97592B6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2E70F1-F2F3-4919-B213-25D40E6E690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57B76AC-A516-423F-937F-0F6232D0686A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 Overview of Machine Learning</a:t>
          </a:r>
        </a:p>
      </dgm:t>
    </dgm:pt>
    <dgm:pt modelId="{6EF675F4-3FC8-4121-9414-44BF20B78AD9}" type="parTrans" cxnId="{71E269BE-A9E9-4179-9DBA-5E98967DC5D5}">
      <dgm:prSet/>
      <dgm:spPr/>
      <dgm:t>
        <a:bodyPr/>
        <a:lstStyle/>
        <a:p>
          <a:endParaRPr lang="en-US"/>
        </a:p>
      </dgm:t>
    </dgm:pt>
    <dgm:pt modelId="{3F4E7113-4B99-445E-AD88-E849D919D740}" type="sibTrans" cxnId="{71E269BE-A9E9-4179-9DBA-5E98967DC5D5}">
      <dgm:prSet/>
      <dgm:spPr/>
      <dgm:t>
        <a:bodyPr/>
        <a:lstStyle/>
        <a:p>
          <a:endParaRPr lang="en-US"/>
        </a:p>
      </dgm:t>
    </dgm:pt>
    <dgm:pt modelId="{95FBF5B9-018B-491F-8C52-4E9489FDC785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Lab – Hands on with </a:t>
          </a:r>
          <a:r>
            <a:rPr lang="en-US" dirty="0" err="1">
              <a:solidFill>
                <a:schemeClr val="bg1">
                  <a:lumMod val="75000"/>
                </a:schemeClr>
              </a:solidFill>
            </a:rPr>
            <a:t>scikit</a:t>
          </a:r>
          <a:r>
            <a:rPr lang="en-US" dirty="0">
              <a:solidFill>
                <a:schemeClr val="bg1">
                  <a:lumMod val="75000"/>
                </a:schemeClr>
              </a:solidFill>
            </a:rPr>
            <a:t>-learn and TensorFlow</a:t>
          </a:r>
        </a:p>
      </dgm:t>
    </dgm:pt>
    <dgm:pt modelId="{2763AD82-1AB6-4221-BA9D-D30CAD258A37}" type="parTrans" cxnId="{58D7CCC7-F076-4AD9-8A9C-6077DA60BE74}">
      <dgm:prSet/>
      <dgm:spPr/>
      <dgm:t>
        <a:bodyPr/>
        <a:lstStyle/>
        <a:p>
          <a:endParaRPr lang="en-US"/>
        </a:p>
      </dgm:t>
    </dgm:pt>
    <dgm:pt modelId="{B54C962A-30F2-4FF7-B998-D2454D9166A6}" type="sibTrans" cxnId="{58D7CCC7-F076-4AD9-8A9C-6077DA60BE74}">
      <dgm:prSet/>
      <dgm:spPr/>
      <dgm:t>
        <a:bodyPr/>
        <a:lstStyle/>
        <a:p>
          <a:endParaRPr lang="en-US"/>
        </a:p>
      </dgm:t>
    </dgm:pt>
    <dgm:pt modelId="{C257C7A9-E660-459A-A875-5DF0D34452E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Understanding Azure Machine Learning service</a:t>
          </a:r>
        </a:p>
      </dgm:t>
    </dgm:pt>
    <dgm:pt modelId="{62046639-31E8-4786-B607-1CBAD06DAFCB}" type="parTrans" cxnId="{86BF6650-1634-49A9-AA7B-06E44CF985DB}">
      <dgm:prSet/>
      <dgm:spPr/>
      <dgm:t>
        <a:bodyPr/>
        <a:lstStyle/>
        <a:p>
          <a:endParaRPr lang="en-US"/>
        </a:p>
      </dgm:t>
    </dgm:pt>
    <dgm:pt modelId="{A313B30F-C97B-44C7-A567-B9ED85B2E18A}" type="sibTrans" cxnId="{86BF6650-1634-49A9-AA7B-06E44CF985DB}">
      <dgm:prSet/>
      <dgm:spPr/>
      <dgm:t>
        <a:bodyPr/>
        <a:lstStyle/>
        <a:p>
          <a:endParaRPr lang="en-US"/>
        </a:p>
      </dgm:t>
    </dgm:pt>
    <dgm:pt modelId="{5975B3FE-72F1-4C96-9915-748F8CE56585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Lab – Your First Machine Learning Experiment in the Cloud</a:t>
          </a:r>
        </a:p>
      </dgm:t>
    </dgm:pt>
    <dgm:pt modelId="{615B41C1-1932-4682-9BEA-21B6F67B21A5}" type="parTrans" cxnId="{69455A8A-4D6E-4D8E-AB8F-707049801BE1}">
      <dgm:prSet/>
      <dgm:spPr/>
      <dgm:t>
        <a:bodyPr/>
        <a:lstStyle/>
        <a:p>
          <a:endParaRPr lang="en-US"/>
        </a:p>
      </dgm:t>
    </dgm:pt>
    <dgm:pt modelId="{2E51D4B3-7424-47C3-8DAD-050457790FFF}" type="sibTrans" cxnId="{69455A8A-4D6E-4D8E-AB8F-707049801BE1}">
      <dgm:prSet/>
      <dgm:spPr/>
      <dgm:t>
        <a:bodyPr/>
        <a:lstStyle/>
        <a:p>
          <a:endParaRPr lang="en-US"/>
        </a:p>
      </dgm:t>
    </dgm:pt>
    <dgm:pt modelId="{0A80DE0D-E25D-4B1F-B904-A947B3DF162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Advanced Experimentation Techniques in Azure Machine Learning service</a:t>
          </a:r>
        </a:p>
      </dgm:t>
    </dgm:pt>
    <dgm:pt modelId="{9B10016A-CEB9-4346-95C6-ED81E86284C1}" type="parTrans" cxnId="{6289397D-64E6-420C-A06F-42BBDEFF0F8C}">
      <dgm:prSet/>
      <dgm:spPr/>
      <dgm:t>
        <a:bodyPr/>
        <a:lstStyle/>
        <a:p>
          <a:endParaRPr lang="en-US"/>
        </a:p>
      </dgm:t>
    </dgm:pt>
    <dgm:pt modelId="{1A490591-7DA9-41E4-B164-05D41BB9CFEB}" type="sibTrans" cxnId="{6289397D-64E6-420C-A06F-42BBDEFF0F8C}">
      <dgm:prSet/>
      <dgm:spPr/>
      <dgm:t>
        <a:bodyPr/>
        <a:lstStyle/>
        <a:p>
          <a:endParaRPr lang="en-US"/>
        </a:p>
      </dgm:t>
    </dgm:pt>
    <dgm:pt modelId="{8B25C186-D750-4989-BA11-C4CCE7EE41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Lab – Hands-on Advanced Experimentation in Azure Machine Learning service</a:t>
          </a:r>
        </a:p>
      </dgm:t>
    </dgm:pt>
    <dgm:pt modelId="{885293D9-AC5E-4D12-9033-65711DFF3CF8}" type="parTrans" cxnId="{049D4E26-A774-4421-B76F-D28072CF7A08}">
      <dgm:prSet/>
      <dgm:spPr/>
      <dgm:t>
        <a:bodyPr/>
        <a:lstStyle/>
        <a:p>
          <a:endParaRPr lang="en-US"/>
        </a:p>
      </dgm:t>
    </dgm:pt>
    <dgm:pt modelId="{0973E2E8-7240-4553-B5BC-93766F625183}" type="sibTrans" cxnId="{049D4E26-A774-4421-B76F-D28072CF7A08}">
      <dgm:prSet/>
      <dgm:spPr/>
      <dgm:t>
        <a:bodyPr/>
        <a:lstStyle/>
        <a:p>
          <a:endParaRPr lang="en-US"/>
        </a:p>
      </dgm:t>
    </dgm:pt>
    <dgm:pt modelId="{A22FCBD7-AC47-4556-9F59-5CDA293E7E12}">
      <dgm:prSet/>
      <dgm:spPr/>
      <dgm:t>
        <a:bodyPr/>
        <a:lstStyle/>
        <a:p>
          <a:r>
            <a:rPr lang="en-US" dirty="0">
              <a:solidFill>
                <a:schemeClr val="bg1">
                  <a:lumMod val="65000"/>
                </a:schemeClr>
              </a:solidFill>
            </a:rPr>
            <a:t>The Intersection of Data Science and DevOps</a:t>
          </a:r>
        </a:p>
      </dgm:t>
    </dgm:pt>
    <dgm:pt modelId="{2BE61CF6-57CB-4802-B67E-14880BA7D847}" type="parTrans" cxnId="{BEE83BA1-6B5F-4365-B709-5290D45AB9C8}">
      <dgm:prSet/>
      <dgm:spPr/>
      <dgm:t>
        <a:bodyPr/>
        <a:lstStyle/>
        <a:p>
          <a:endParaRPr lang="en-US"/>
        </a:p>
      </dgm:t>
    </dgm:pt>
    <dgm:pt modelId="{F5B1C3CF-1A6E-4858-8C87-54B0901DFE0E}" type="sibTrans" cxnId="{BEE83BA1-6B5F-4365-B709-5290D45AB9C8}">
      <dgm:prSet/>
      <dgm:spPr/>
      <dgm:t>
        <a:bodyPr/>
        <a:lstStyle/>
        <a:p>
          <a:endParaRPr lang="en-US"/>
        </a:p>
      </dgm:t>
    </dgm:pt>
    <dgm:pt modelId="{0FF0CE4D-9F09-435E-AC24-E4C8B03C182D}">
      <dgm:prSet/>
      <dgm:spPr/>
      <dgm:t>
        <a:bodyPr/>
        <a:lstStyle/>
        <a:p>
          <a:r>
            <a:rPr lang="en-US" dirty="0">
              <a:solidFill>
                <a:schemeClr val="bg1">
                  <a:lumMod val="65000"/>
                </a:schemeClr>
              </a:solidFill>
            </a:rPr>
            <a:t>Lab – Automating your Machine Learning Pipeline in the Cloud</a:t>
          </a:r>
        </a:p>
      </dgm:t>
    </dgm:pt>
    <dgm:pt modelId="{790922A1-E229-4813-A185-A72B79D3818E}" type="parTrans" cxnId="{DC3B7FDD-7FE9-47C5-B60B-0061FAA64049}">
      <dgm:prSet/>
      <dgm:spPr/>
      <dgm:t>
        <a:bodyPr/>
        <a:lstStyle/>
        <a:p>
          <a:endParaRPr lang="en-US"/>
        </a:p>
      </dgm:t>
    </dgm:pt>
    <dgm:pt modelId="{4C032892-9925-428E-A926-72ADE4F9ED4A}" type="sibTrans" cxnId="{DC3B7FDD-7FE9-47C5-B60B-0061FAA64049}">
      <dgm:prSet/>
      <dgm:spPr/>
      <dgm:t>
        <a:bodyPr/>
        <a:lstStyle/>
        <a:p>
          <a:endParaRPr lang="en-US"/>
        </a:p>
      </dgm:t>
    </dgm:pt>
    <dgm:pt modelId="{BD9093C6-ED7E-418E-843C-06C94AC9CA53}" type="pres">
      <dgm:prSet presAssocID="{CF2E70F1-F2F3-4919-B213-25D40E6E690A}" presName="vert0" presStyleCnt="0">
        <dgm:presLayoutVars>
          <dgm:dir/>
          <dgm:animOne val="branch"/>
          <dgm:animLvl val="lvl"/>
        </dgm:presLayoutVars>
      </dgm:prSet>
      <dgm:spPr/>
    </dgm:pt>
    <dgm:pt modelId="{CFB4B60B-2A48-4F6A-9680-CE469EC5CFED}" type="pres">
      <dgm:prSet presAssocID="{057B76AC-A516-423F-937F-0F6232D0686A}" presName="thickLine" presStyleLbl="alignNode1" presStyleIdx="0" presStyleCnt="8"/>
      <dgm:spPr/>
    </dgm:pt>
    <dgm:pt modelId="{543CD335-C133-489D-8461-258F7243A727}" type="pres">
      <dgm:prSet presAssocID="{057B76AC-A516-423F-937F-0F6232D0686A}" presName="horz1" presStyleCnt="0"/>
      <dgm:spPr/>
    </dgm:pt>
    <dgm:pt modelId="{A9038002-832A-42CD-B40E-B484E932F5F7}" type="pres">
      <dgm:prSet presAssocID="{057B76AC-A516-423F-937F-0F6232D0686A}" presName="tx1" presStyleLbl="revTx" presStyleIdx="0" presStyleCnt="8"/>
      <dgm:spPr/>
    </dgm:pt>
    <dgm:pt modelId="{578FF307-6586-4E6A-9443-EBFC38DB73C0}" type="pres">
      <dgm:prSet presAssocID="{057B76AC-A516-423F-937F-0F6232D0686A}" presName="vert1" presStyleCnt="0"/>
      <dgm:spPr/>
    </dgm:pt>
    <dgm:pt modelId="{992C787A-1981-4CF1-9B6B-6FAA928916C3}" type="pres">
      <dgm:prSet presAssocID="{95FBF5B9-018B-491F-8C52-4E9489FDC785}" presName="thickLine" presStyleLbl="alignNode1" presStyleIdx="1" presStyleCnt="8"/>
      <dgm:spPr/>
    </dgm:pt>
    <dgm:pt modelId="{87520C83-87AF-47F3-A9A6-269A6E9E319A}" type="pres">
      <dgm:prSet presAssocID="{95FBF5B9-018B-491F-8C52-4E9489FDC785}" presName="horz1" presStyleCnt="0"/>
      <dgm:spPr/>
    </dgm:pt>
    <dgm:pt modelId="{C12B2017-D806-4FF4-BB39-33A8D495ECB7}" type="pres">
      <dgm:prSet presAssocID="{95FBF5B9-018B-491F-8C52-4E9489FDC785}" presName="tx1" presStyleLbl="revTx" presStyleIdx="1" presStyleCnt="8"/>
      <dgm:spPr/>
    </dgm:pt>
    <dgm:pt modelId="{99D0AC6C-8D6D-4F26-80DE-5004C89408EB}" type="pres">
      <dgm:prSet presAssocID="{95FBF5B9-018B-491F-8C52-4E9489FDC785}" presName="vert1" presStyleCnt="0"/>
      <dgm:spPr/>
    </dgm:pt>
    <dgm:pt modelId="{0E05BE27-5A0E-4829-B98A-DD9C4DFCC49E}" type="pres">
      <dgm:prSet presAssocID="{C257C7A9-E660-459A-A875-5DF0D34452EB}" presName="thickLine" presStyleLbl="alignNode1" presStyleIdx="2" presStyleCnt="8"/>
      <dgm:spPr/>
    </dgm:pt>
    <dgm:pt modelId="{05D67766-2743-4EDB-A52A-A65E1BA04541}" type="pres">
      <dgm:prSet presAssocID="{C257C7A9-E660-459A-A875-5DF0D34452EB}" presName="horz1" presStyleCnt="0"/>
      <dgm:spPr/>
    </dgm:pt>
    <dgm:pt modelId="{6B662849-37C5-4CAA-A1F9-BFF1BCC5C6E6}" type="pres">
      <dgm:prSet presAssocID="{C257C7A9-E660-459A-A875-5DF0D34452EB}" presName="tx1" presStyleLbl="revTx" presStyleIdx="2" presStyleCnt="8"/>
      <dgm:spPr/>
    </dgm:pt>
    <dgm:pt modelId="{4FF0F8E2-5FC4-455A-ABB8-AAC197B541B5}" type="pres">
      <dgm:prSet presAssocID="{C257C7A9-E660-459A-A875-5DF0D34452EB}" presName="vert1" presStyleCnt="0"/>
      <dgm:spPr/>
    </dgm:pt>
    <dgm:pt modelId="{0A38A501-DFA0-411C-98D6-DA3F93DFDF75}" type="pres">
      <dgm:prSet presAssocID="{5975B3FE-72F1-4C96-9915-748F8CE56585}" presName="thickLine" presStyleLbl="alignNode1" presStyleIdx="3" presStyleCnt="8"/>
      <dgm:spPr/>
    </dgm:pt>
    <dgm:pt modelId="{46EA9369-3086-4956-9C9A-B09F5D1C18B2}" type="pres">
      <dgm:prSet presAssocID="{5975B3FE-72F1-4C96-9915-748F8CE56585}" presName="horz1" presStyleCnt="0"/>
      <dgm:spPr/>
    </dgm:pt>
    <dgm:pt modelId="{930DDD08-D631-4314-B0DA-B676CA4314EF}" type="pres">
      <dgm:prSet presAssocID="{5975B3FE-72F1-4C96-9915-748F8CE56585}" presName="tx1" presStyleLbl="revTx" presStyleIdx="3" presStyleCnt="8"/>
      <dgm:spPr/>
    </dgm:pt>
    <dgm:pt modelId="{7A93C2D4-4307-427C-8A6B-7BC32D70E1C6}" type="pres">
      <dgm:prSet presAssocID="{5975B3FE-72F1-4C96-9915-748F8CE56585}" presName="vert1" presStyleCnt="0"/>
      <dgm:spPr/>
    </dgm:pt>
    <dgm:pt modelId="{81ACFDF9-1314-4AF0-911A-721F425BF34C}" type="pres">
      <dgm:prSet presAssocID="{0A80DE0D-E25D-4B1F-B904-A947B3DF162F}" presName="thickLine" presStyleLbl="alignNode1" presStyleIdx="4" presStyleCnt="8"/>
      <dgm:spPr/>
    </dgm:pt>
    <dgm:pt modelId="{96A73DC2-B4B4-4A67-BA01-E4E64D648226}" type="pres">
      <dgm:prSet presAssocID="{0A80DE0D-E25D-4B1F-B904-A947B3DF162F}" presName="horz1" presStyleCnt="0"/>
      <dgm:spPr/>
    </dgm:pt>
    <dgm:pt modelId="{EB8293F5-44C1-4CD9-AE9A-BC4F42252C41}" type="pres">
      <dgm:prSet presAssocID="{0A80DE0D-E25D-4B1F-B904-A947B3DF162F}" presName="tx1" presStyleLbl="revTx" presStyleIdx="4" presStyleCnt="8"/>
      <dgm:spPr/>
    </dgm:pt>
    <dgm:pt modelId="{DE2970C4-824D-4DCD-9A16-6188F7640835}" type="pres">
      <dgm:prSet presAssocID="{0A80DE0D-E25D-4B1F-B904-A947B3DF162F}" presName="vert1" presStyleCnt="0"/>
      <dgm:spPr/>
    </dgm:pt>
    <dgm:pt modelId="{C5790B17-A087-4CD2-9B4C-9FB3C3D065FC}" type="pres">
      <dgm:prSet presAssocID="{8B25C186-D750-4989-BA11-C4CCE7EE4184}" presName="thickLine" presStyleLbl="alignNode1" presStyleIdx="5" presStyleCnt="8"/>
      <dgm:spPr/>
    </dgm:pt>
    <dgm:pt modelId="{730BCE73-E700-4EFA-A964-4794AE214234}" type="pres">
      <dgm:prSet presAssocID="{8B25C186-D750-4989-BA11-C4CCE7EE4184}" presName="horz1" presStyleCnt="0"/>
      <dgm:spPr/>
    </dgm:pt>
    <dgm:pt modelId="{DAA2A220-26BB-4D5F-AF92-EEC22C83866A}" type="pres">
      <dgm:prSet presAssocID="{8B25C186-D750-4989-BA11-C4CCE7EE4184}" presName="tx1" presStyleLbl="revTx" presStyleIdx="5" presStyleCnt="8"/>
      <dgm:spPr/>
    </dgm:pt>
    <dgm:pt modelId="{65D7E23B-0B97-4EA8-ACA1-6F65EA3763F2}" type="pres">
      <dgm:prSet presAssocID="{8B25C186-D750-4989-BA11-C4CCE7EE4184}" presName="vert1" presStyleCnt="0"/>
      <dgm:spPr/>
    </dgm:pt>
    <dgm:pt modelId="{EEB4879A-6802-4586-B07B-AD0D81FEC1A4}" type="pres">
      <dgm:prSet presAssocID="{A22FCBD7-AC47-4556-9F59-5CDA293E7E12}" presName="thickLine" presStyleLbl="alignNode1" presStyleIdx="6" presStyleCnt="8"/>
      <dgm:spPr/>
    </dgm:pt>
    <dgm:pt modelId="{A7B18D93-1C88-48C6-8BA1-F12E86E7CFED}" type="pres">
      <dgm:prSet presAssocID="{A22FCBD7-AC47-4556-9F59-5CDA293E7E12}" presName="horz1" presStyleCnt="0"/>
      <dgm:spPr/>
    </dgm:pt>
    <dgm:pt modelId="{88B2031B-6EE0-4DBD-86FA-F3B7C8B483BC}" type="pres">
      <dgm:prSet presAssocID="{A22FCBD7-AC47-4556-9F59-5CDA293E7E12}" presName="tx1" presStyleLbl="revTx" presStyleIdx="6" presStyleCnt="8"/>
      <dgm:spPr/>
    </dgm:pt>
    <dgm:pt modelId="{95D7CBB7-E349-49BC-8BF1-E345DA51E64E}" type="pres">
      <dgm:prSet presAssocID="{A22FCBD7-AC47-4556-9F59-5CDA293E7E12}" presName="vert1" presStyleCnt="0"/>
      <dgm:spPr/>
    </dgm:pt>
    <dgm:pt modelId="{8C63F29F-F418-4A63-BD2C-7392DA4382DA}" type="pres">
      <dgm:prSet presAssocID="{0FF0CE4D-9F09-435E-AC24-E4C8B03C182D}" presName="thickLine" presStyleLbl="alignNode1" presStyleIdx="7" presStyleCnt="8"/>
      <dgm:spPr/>
    </dgm:pt>
    <dgm:pt modelId="{B19CE04A-6430-4132-B332-1A4967789983}" type="pres">
      <dgm:prSet presAssocID="{0FF0CE4D-9F09-435E-AC24-E4C8B03C182D}" presName="horz1" presStyleCnt="0"/>
      <dgm:spPr/>
    </dgm:pt>
    <dgm:pt modelId="{2FA9452A-4658-45BD-A0FF-CC7DB237BD6A}" type="pres">
      <dgm:prSet presAssocID="{0FF0CE4D-9F09-435E-AC24-E4C8B03C182D}" presName="tx1" presStyleLbl="revTx" presStyleIdx="7" presStyleCnt="8"/>
      <dgm:spPr/>
    </dgm:pt>
    <dgm:pt modelId="{4AF17AF5-C6FF-462B-A823-2AF97592B68C}" type="pres">
      <dgm:prSet presAssocID="{0FF0CE4D-9F09-435E-AC24-E4C8B03C182D}" presName="vert1" presStyleCnt="0"/>
      <dgm:spPr/>
    </dgm:pt>
  </dgm:ptLst>
  <dgm:cxnLst>
    <dgm:cxn modelId="{51937A03-7CFE-4018-A9DE-E484714542CA}" type="presOf" srcId="{0FF0CE4D-9F09-435E-AC24-E4C8B03C182D}" destId="{2FA9452A-4658-45BD-A0FF-CC7DB237BD6A}" srcOrd="0" destOrd="0" presId="urn:microsoft.com/office/officeart/2008/layout/LinedList"/>
    <dgm:cxn modelId="{3CD3D116-4CDA-4390-A49B-B747839F4CDC}" type="presOf" srcId="{8B25C186-D750-4989-BA11-C4CCE7EE4184}" destId="{DAA2A220-26BB-4D5F-AF92-EEC22C83866A}" srcOrd="0" destOrd="0" presId="urn:microsoft.com/office/officeart/2008/layout/LinedList"/>
    <dgm:cxn modelId="{049D4E26-A774-4421-B76F-D28072CF7A08}" srcId="{CF2E70F1-F2F3-4919-B213-25D40E6E690A}" destId="{8B25C186-D750-4989-BA11-C4CCE7EE4184}" srcOrd="5" destOrd="0" parTransId="{885293D9-AC5E-4D12-9033-65711DFF3CF8}" sibTransId="{0973E2E8-7240-4553-B5BC-93766F625183}"/>
    <dgm:cxn modelId="{57112D5E-37C0-45D0-B9A5-24753FA4B522}" type="presOf" srcId="{CF2E70F1-F2F3-4919-B213-25D40E6E690A}" destId="{BD9093C6-ED7E-418E-843C-06C94AC9CA53}" srcOrd="0" destOrd="0" presId="urn:microsoft.com/office/officeart/2008/layout/LinedList"/>
    <dgm:cxn modelId="{C9D4C964-BD17-41C3-8D29-70D9571A59C7}" type="presOf" srcId="{0A80DE0D-E25D-4B1F-B904-A947B3DF162F}" destId="{EB8293F5-44C1-4CD9-AE9A-BC4F42252C41}" srcOrd="0" destOrd="0" presId="urn:microsoft.com/office/officeart/2008/layout/LinedList"/>
    <dgm:cxn modelId="{90DAF864-2C6D-4372-B375-B5CFA977E14A}" type="presOf" srcId="{5975B3FE-72F1-4C96-9915-748F8CE56585}" destId="{930DDD08-D631-4314-B0DA-B676CA4314EF}" srcOrd="0" destOrd="0" presId="urn:microsoft.com/office/officeart/2008/layout/LinedList"/>
    <dgm:cxn modelId="{86BF6650-1634-49A9-AA7B-06E44CF985DB}" srcId="{CF2E70F1-F2F3-4919-B213-25D40E6E690A}" destId="{C257C7A9-E660-459A-A875-5DF0D34452EB}" srcOrd="2" destOrd="0" parTransId="{62046639-31E8-4786-B607-1CBAD06DAFCB}" sibTransId="{A313B30F-C97B-44C7-A567-B9ED85B2E18A}"/>
    <dgm:cxn modelId="{6289397D-64E6-420C-A06F-42BBDEFF0F8C}" srcId="{CF2E70F1-F2F3-4919-B213-25D40E6E690A}" destId="{0A80DE0D-E25D-4B1F-B904-A947B3DF162F}" srcOrd="4" destOrd="0" parTransId="{9B10016A-CEB9-4346-95C6-ED81E86284C1}" sibTransId="{1A490591-7DA9-41E4-B164-05D41BB9CFEB}"/>
    <dgm:cxn modelId="{36137081-0053-48FC-B3C7-7A6F27EDE917}" type="presOf" srcId="{C257C7A9-E660-459A-A875-5DF0D34452EB}" destId="{6B662849-37C5-4CAA-A1F9-BFF1BCC5C6E6}" srcOrd="0" destOrd="0" presId="urn:microsoft.com/office/officeart/2008/layout/LinedList"/>
    <dgm:cxn modelId="{69455A8A-4D6E-4D8E-AB8F-707049801BE1}" srcId="{CF2E70F1-F2F3-4919-B213-25D40E6E690A}" destId="{5975B3FE-72F1-4C96-9915-748F8CE56585}" srcOrd="3" destOrd="0" parTransId="{615B41C1-1932-4682-9BEA-21B6F67B21A5}" sibTransId="{2E51D4B3-7424-47C3-8DAD-050457790FFF}"/>
    <dgm:cxn modelId="{BEE83BA1-6B5F-4365-B709-5290D45AB9C8}" srcId="{CF2E70F1-F2F3-4919-B213-25D40E6E690A}" destId="{A22FCBD7-AC47-4556-9F59-5CDA293E7E12}" srcOrd="6" destOrd="0" parTransId="{2BE61CF6-57CB-4802-B67E-14880BA7D847}" sibTransId="{F5B1C3CF-1A6E-4858-8C87-54B0901DFE0E}"/>
    <dgm:cxn modelId="{DC1B0CAD-361E-4320-8CCE-EF4373F1881B}" type="presOf" srcId="{A22FCBD7-AC47-4556-9F59-5CDA293E7E12}" destId="{88B2031B-6EE0-4DBD-86FA-F3B7C8B483BC}" srcOrd="0" destOrd="0" presId="urn:microsoft.com/office/officeart/2008/layout/LinedList"/>
    <dgm:cxn modelId="{8401D7BA-920B-42B1-80F7-9750190104DB}" type="presOf" srcId="{057B76AC-A516-423F-937F-0F6232D0686A}" destId="{A9038002-832A-42CD-B40E-B484E932F5F7}" srcOrd="0" destOrd="0" presId="urn:microsoft.com/office/officeart/2008/layout/LinedList"/>
    <dgm:cxn modelId="{71E269BE-A9E9-4179-9DBA-5E98967DC5D5}" srcId="{CF2E70F1-F2F3-4919-B213-25D40E6E690A}" destId="{057B76AC-A516-423F-937F-0F6232D0686A}" srcOrd="0" destOrd="0" parTransId="{6EF675F4-3FC8-4121-9414-44BF20B78AD9}" sibTransId="{3F4E7113-4B99-445E-AD88-E849D919D740}"/>
    <dgm:cxn modelId="{58D7CCC7-F076-4AD9-8A9C-6077DA60BE74}" srcId="{CF2E70F1-F2F3-4919-B213-25D40E6E690A}" destId="{95FBF5B9-018B-491F-8C52-4E9489FDC785}" srcOrd="1" destOrd="0" parTransId="{2763AD82-1AB6-4221-BA9D-D30CAD258A37}" sibTransId="{B54C962A-30F2-4FF7-B998-D2454D9166A6}"/>
    <dgm:cxn modelId="{DC3B7FDD-7FE9-47C5-B60B-0061FAA64049}" srcId="{CF2E70F1-F2F3-4919-B213-25D40E6E690A}" destId="{0FF0CE4D-9F09-435E-AC24-E4C8B03C182D}" srcOrd="7" destOrd="0" parTransId="{790922A1-E229-4813-A185-A72B79D3818E}" sibTransId="{4C032892-9925-428E-A926-72ADE4F9ED4A}"/>
    <dgm:cxn modelId="{221A44E6-77BE-4633-9A4C-0ECFB5659F4A}" type="presOf" srcId="{95FBF5B9-018B-491F-8C52-4E9489FDC785}" destId="{C12B2017-D806-4FF4-BB39-33A8D495ECB7}" srcOrd="0" destOrd="0" presId="urn:microsoft.com/office/officeart/2008/layout/LinedList"/>
    <dgm:cxn modelId="{FB79C45B-D588-43B3-89F5-C73972A4FEC7}" type="presParOf" srcId="{BD9093C6-ED7E-418E-843C-06C94AC9CA53}" destId="{CFB4B60B-2A48-4F6A-9680-CE469EC5CFED}" srcOrd="0" destOrd="0" presId="urn:microsoft.com/office/officeart/2008/layout/LinedList"/>
    <dgm:cxn modelId="{9861CEC3-B060-43DE-90BB-2070FE448E17}" type="presParOf" srcId="{BD9093C6-ED7E-418E-843C-06C94AC9CA53}" destId="{543CD335-C133-489D-8461-258F7243A727}" srcOrd="1" destOrd="0" presId="urn:microsoft.com/office/officeart/2008/layout/LinedList"/>
    <dgm:cxn modelId="{095336DB-A79C-4683-9841-3B7751F945DB}" type="presParOf" srcId="{543CD335-C133-489D-8461-258F7243A727}" destId="{A9038002-832A-42CD-B40E-B484E932F5F7}" srcOrd="0" destOrd="0" presId="urn:microsoft.com/office/officeart/2008/layout/LinedList"/>
    <dgm:cxn modelId="{EE000446-A4EB-45C7-BC34-E0CC0AA3BDB4}" type="presParOf" srcId="{543CD335-C133-489D-8461-258F7243A727}" destId="{578FF307-6586-4E6A-9443-EBFC38DB73C0}" srcOrd="1" destOrd="0" presId="urn:microsoft.com/office/officeart/2008/layout/LinedList"/>
    <dgm:cxn modelId="{F2B08C6A-37CF-4FD6-A2CC-DFEF09B78332}" type="presParOf" srcId="{BD9093C6-ED7E-418E-843C-06C94AC9CA53}" destId="{992C787A-1981-4CF1-9B6B-6FAA928916C3}" srcOrd="2" destOrd="0" presId="urn:microsoft.com/office/officeart/2008/layout/LinedList"/>
    <dgm:cxn modelId="{998A20E3-F62E-425C-8EE6-DF0C069F78C4}" type="presParOf" srcId="{BD9093C6-ED7E-418E-843C-06C94AC9CA53}" destId="{87520C83-87AF-47F3-A9A6-269A6E9E319A}" srcOrd="3" destOrd="0" presId="urn:microsoft.com/office/officeart/2008/layout/LinedList"/>
    <dgm:cxn modelId="{6CA16FEC-9DD9-4AB3-B02D-8AE41BC6E60C}" type="presParOf" srcId="{87520C83-87AF-47F3-A9A6-269A6E9E319A}" destId="{C12B2017-D806-4FF4-BB39-33A8D495ECB7}" srcOrd="0" destOrd="0" presId="urn:microsoft.com/office/officeart/2008/layout/LinedList"/>
    <dgm:cxn modelId="{413F3C6B-58A7-4EE4-A882-883726AD223C}" type="presParOf" srcId="{87520C83-87AF-47F3-A9A6-269A6E9E319A}" destId="{99D0AC6C-8D6D-4F26-80DE-5004C89408EB}" srcOrd="1" destOrd="0" presId="urn:microsoft.com/office/officeart/2008/layout/LinedList"/>
    <dgm:cxn modelId="{9A213830-E8A1-4F19-A6A6-769594131A3E}" type="presParOf" srcId="{BD9093C6-ED7E-418E-843C-06C94AC9CA53}" destId="{0E05BE27-5A0E-4829-B98A-DD9C4DFCC49E}" srcOrd="4" destOrd="0" presId="urn:microsoft.com/office/officeart/2008/layout/LinedList"/>
    <dgm:cxn modelId="{0D3DE449-6979-4ACF-BE9A-1E8ED81234D7}" type="presParOf" srcId="{BD9093C6-ED7E-418E-843C-06C94AC9CA53}" destId="{05D67766-2743-4EDB-A52A-A65E1BA04541}" srcOrd="5" destOrd="0" presId="urn:microsoft.com/office/officeart/2008/layout/LinedList"/>
    <dgm:cxn modelId="{9A66FBD2-FA79-469F-835F-C848BB24CFB7}" type="presParOf" srcId="{05D67766-2743-4EDB-A52A-A65E1BA04541}" destId="{6B662849-37C5-4CAA-A1F9-BFF1BCC5C6E6}" srcOrd="0" destOrd="0" presId="urn:microsoft.com/office/officeart/2008/layout/LinedList"/>
    <dgm:cxn modelId="{E2815585-FEA9-4B44-B7F6-081BEEE40BB4}" type="presParOf" srcId="{05D67766-2743-4EDB-A52A-A65E1BA04541}" destId="{4FF0F8E2-5FC4-455A-ABB8-AAC197B541B5}" srcOrd="1" destOrd="0" presId="urn:microsoft.com/office/officeart/2008/layout/LinedList"/>
    <dgm:cxn modelId="{C201B4D0-6E46-40C8-9C84-44B2F50913C7}" type="presParOf" srcId="{BD9093C6-ED7E-418E-843C-06C94AC9CA53}" destId="{0A38A501-DFA0-411C-98D6-DA3F93DFDF75}" srcOrd="6" destOrd="0" presId="urn:microsoft.com/office/officeart/2008/layout/LinedList"/>
    <dgm:cxn modelId="{C13ADD7D-D82C-4EBE-ACE3-7B0CF04D99FD}" type="presParOf" srcId="{BD9093C6-ED7E-418E-843C-06C94AC9CA53}" destId="{46EA9369-3086-4956-9C9A-B09F5D1C18B2}" srcOrd="7" destOrd="0" presId="urn:microsoft.com/office/officeart/2008/layout/LinedList"/>
    <dgm:cxn modelId="{569DA410-E60C-42DF-B372-861E05D1FF49}" type="presParOf" srcId="{46EA9369-3086-4956-9C9A-B09F5D1C18B2}" destId="{930DDD08-D631-4314-B0DA-B676CA4314EF}" srcOrd="0" destOrd="0" presId="urn:microsoft.com/office/officeart/2008/layout/LinedList"/>
    <dgm:cxn modelId="{492908DB-5541-4FD5-966D-A25767D2C41E}" type="presParOf" srcId="{46EA9369-3086-4956-9C9A-B09F5D1C18B2}" destId="{7A93C2D4-4307-427C-8A6B-7BC32D70E1C6}" srcOrd="1" destOrd="0" presId="urn:microsoft.com/office/officeart/2008/layout/LinedList"/>
    <dgm:cxn modelId="{3AAED441-42C2-4094-ACAE-4F4555F38ADA}" type="presParOf" srcId="{BD9093C6-ED7E-418E-843C-06C94AC9CA53}" destId="{81ACFDF9-1314-4AF0-911A-721F425BF34C}" srcOrd="8" destOrd="0" presId="urn:microsoft.com/office/officeart/2008/layout/LinedList"/>
    <dgm:cxn modelId="{BB51086B-7804-4BD4-8E26-638D11E09CF3}" type="presParOf" srcId="{BD9093C6-ED7E-418E-843C-06C94AC9CA53}" destId="{96A73DC2-B4B4-4A67-BA01-E4E64D648226}" srcOrd="9" destOrd="0" presId="urn:microsoft.com/office/officeart/2008/layout/LinedList"/>
    <dgm:cxn modelId="{1FFB2F45-6BA2-4F59-B0D9-86D8BD5138A4}" type="presParOf" srcId="{96A73DC2-B4B4-4A67-BA01-E4E64D648226}" destId="{EB8293F5-44C1-4CD9-AE9A-BC4F42252C41}" srcOrd="0" destOrd="0" presId="urn:microsoft.com/office/officeart/2008/layout/LinedList"/>
    <dgm:cxn modelId="{F907278A-36C2-4DC8-BB65-1447D23BB507}" type="presParOf" srcId="{96A73DC2-B4B4-4A67-BA01-E4E64D648226}" destId="{DE2970C4-824D-4DCD-9A16-6188F7640835}" srcOrd="1" destOrd="0" presId="urn:microsoft.com/office/officeart/2008/layout/LinedList"/>
    <dgm:cxn modelId="{1DA8FEB1-7C20-4725-AF29-83B02C25971A}" type="presParOf" srcId="{BD9093C6-ED7E-418E-843C-06C94AC9CA53}" destId="{C5790B17-A087-4CD2-9B4C-9FB3C3D065FC}" srcOrd="10" destOrd="0" presId="urn:microsoft.com/office/officeart/2008/layout/LinedList"/>
    <dgm:cxn modelId="{07DC1ADB-91FE-4F18-AE85-ACE440CF1783}" type="presParOf" srcId="{BD9093C6-ED7E-418E-843C-06C94AC9CA53}" destId="{730BCE73-E700-4EFA-A964-4794AE214234}" srcOrd="11" destOrd="0" presId="urn:microsoft.com/office/officeart/2008/layout/LinedList"/>
    <dgm:cxn modelId="{E1512E70-5CB3-4D1D-9BD0-F36B3A6FF876}" type="presParOf" srcId="{730BCE73-E700-4EFA-A964-4794AE214234}" destId="{DAA2A220-26BB-4D5F-AF92-EEC22C83866A}" srcOrd="0" destOrd="0" presId="urn:microsoft.com/office/officeart/2008/layout/LinedList"/>
    <dgm:cxn modelId="{76281AAD-CEE3-4B82-94E9-772B9E1CF871}" type="presParOf" srcId="{730BCE73-E700-4EFA-A964-4794AE214234}" destId="{65D7E23B-0B97-4EA8-ACA1-6F65EA3763F2}" srcOrd="1" destOrd="0" presId="urn:microsoft.com/office/officeart/2008/layout/LinedList"/>
    <dgm:cxn modelId="{2D46284B-5071-476A-A12E-6F448E91C55B}" type="presParOf" srcId="{BD9093C6-ED7E-418E-843C-06C94AC9CA53}" destId="{EEB4879A-6802-4586-B07B-AD0D81FEC1A4}" srcOrd="12" destOrd="0" presId="urn:microsoft.com/office/officeart/2008/layout/LinedList"/>
    <dgm:cxn modelId="{D61C1DD5-8C73-47A9-B08B-CAAA657B1814}" type="presParOf" srcId="{BD9093C6-ED7E-418E-843C-06C94AC9CA53}" destId="{A7B18D93-1C88-48C6-8BA1-F12E86E7CFED}" srcOrd="13" destOrd="0" presId="urn:microsoft.com/office/officeart/2008/layout/LinedList"/>
    <dgm:cxn modelId="{2A3AA70E-2E1E-4898-87E9-B2BA3851E2D6}" type="presParOf" srcId="{A7B18D93-1C88-48C6-8BA1-F12E86E7CFED}" destId="{88B2031B-6EE0-4DBD-86FA-F3B7C8B483BC}" srcOrd="0" destOrd="0" presId="urn:microsoft.com/office/officeart/2008/layout/LinedList"/>
    <dgm:cxn modelId="{43209E9E-9EE2-4FAF-82E6-32A04C6BC3AE}" type="presParOf" srcId="{A7B18D93-1C88-48C6-8BA1-F12E86E7CFED}" destId="{95D7CBB7-E349-49BC-8BF1-E345DA51E64E}" srcOrd="1" destOrd="0" presId="urn:microsoft.com/office/officeart/2008/layout/LinedList"/>
    <dgm:cxn modelId="{A9D72B7E-D36D-4F9C-AC5F-83E3202F3A76}" type="presParOf" srcId="{BD9093C6-ED7E-418E-843C-06C94AC9CA53}" destId="{8C63F29F-F418-4A63-BD2C-7392DA4382DA}" srcOrd="14" destOrd="0" presId="urn:microsoft.com/office/officeart/2008/layout/LinedList"/>
    <dgm:cxn modelId="{466FF126-A685-43BF-A7D0-CF804947542F}" type="presParOf" srcId="{BD9093C6-ED7E-418E-843C-06C94AC9CA53}" destId="{B19CE04A-6430-4132-B332-1A4967789983}" srcOrd="15" destOrd="0" presId="urn:microsoft.com/office/officeart/2008/layout/LinedList"/>
    <dgm:cxn modelId="{F15A8FD0-425F-4099-ABC6-D7AE1799A6D3}" type="presParOf" srcId="{B19CE04A-6430-4132-B332-1A4967789983}" destId="{2FA9452A-4658-45BD-A0FF-CC7DB237BD6A}" srcOrd="0" destOrd="0" presId="urn:microsoft.com/office/officeart/2008/layout/LinedList"/>
    <dgm:cxn modelId="{E2345187-71D7-4E33-930C-2E20D0252388}" type="presParOf" srcId="{B19CE04A-6430-4132-B332-1A4967789983}" destId="{4AF17AF5-C6FF-462B-A823-2AF97592B6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4B60B-2A48-4F6A-9680-CE469EC5CFE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38002-832A-42CD-B40E-B484E932F5F7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 Overview of Machine Learning</a:t>
          </a:r>
        </a:p>
      </dsp:txBody>
      <dsp:txXfrm>
        <a:off x="0" y="0"/>
        <a:ext cx="10515600" cy="543917"/>
      </dsp:txXfrm>
    </dsp:sp>
    <dsp:sp modelId="{992C787A-1981-4CF1-9B6B-6FAA928916C3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B2017-D806-4FF4-BB39-33A8D495ECB7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Lab – Hands on with scikit-learn and TensorFlow</a:t>
          </a:r>
        </a:p>
      </dsp:txBody>
      <dsp:txXfrm>
        <a:off x="0" y="543917"/>
        <a:ext cx="10515600" cy="543917"/>
      </dsp:txXfrm>
    </dsp:sp>
    <dsp:sp modelId="{0E05BE27-5A0E-4829-B98A-DD9C4DFCC49E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62849-37C5-4CAA-A1F9-BFF1BCC5C6E6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Understanding Azure Machine Learning service</a:t>
          </a:r>
        </a:p>
      </dsp:txBody>
      <dsp:txXfrm>
        <a:off x="0" y="1087834"/>
        <a:ext cx="10515600" cy="543917"/>
      </dsp:txXfrm>
    </dsp:sp>
    <dsp:sp modelId="{0A38A501-DFA0-411C-98D6-DA3F93DFDF75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DDD08-D631-4314-B0DA-B676CA4314EF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Lab – Your First Machine Learning Experiment in the Cloud</a:t>
          </a:r>
        </a:p>
      </dsp:txBody>
      <dsp:txXfrm>
        <a:off x="0" y="1631751"/>
        <a:ext cx="10515600" cy="543917"/>
      </dsp:txXfrm>
    </dsp:sp>
    <dsp:sp modelId="{81ACFDF9-1314-4AF0-911A-721F425BF34C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293F5-44C1-4CD9-AE9A-BC4F42252C41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Advanced Experimentation Techniques in Azure Machine Learning service</a:t>
          </a:r>
        </a:p>
      </dsp:txBody>
      <dsp:txXfrm>
        <a:off x="0" y="2175669"/>
        <a:ext cx="10515600" cy="543917"/>
      </dsp:txXfrm>
    </dsp:sp>
    <dsp:sp modelId="{C5790B17-A087-4CD2-9B4C-9FB3C3D065FC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2A220-26BB-4D5F-AF92-EEC22C83866A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Lab – Hands-on Advanced Experimentation in Azure Machine Learning service</a:t>
          </a:r>
        </a:p>
      </dsp:txBody>
      <dsp:txXfrm>
        <a:off x="0" y="2719586"/>
        <a:ext cx="10515600" cy="543917"/>
      </dsp:txXfrm>
    </dsp:sp>
    <dsp:sp modelId="{EEB4879A-6802-4586-B07B-AD0D81FEC1A4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2031B-6EE0-4DBD-86FA-F3B7C8B483BC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Intersection of Data Science and DevOps</a:t>
          </a:r>
        </a:p>
      </dsp:txBody>
      <dsp:txXfrm>
        <a:off x="0" y="3263503"/>
        <a:ext cx="10515600" cy="543917"/>
      </dsp:txXfrm>
    </dsp:sp>
    <dsp:sp modelId="{8C63F29F-F418-4A63-BD2C-7392DA4382DA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9452A-4658-45BD-A0FF-CC7DB237BD6A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Lab – Automating your Machine Learning Pipeline in the Cloud</a:t>
          </a:r>
        </a:p>
      </dsp:txBody>
      <dsp:txXfrm>
        <a:off x="0" y="3807420"/>
        <a:ext cx="10515600" cy="5439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4B60B-2A48-4F6A-9680-CE469EC5CFE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38002-832A-42CD-B40E-B484E932F5F7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>
                  <a:lumMod val="75000"/>
                </a:schemeClr>
              </a:solidFill>
            </a:rPr>
            <a:t>An Overview of Machine Learning</a:t>
          </a:r>
        </a:p>
      </dsp:txBody>
      <dsp:txXfrm>
        <a:off x="0" y="0"/>
        <a:ext cx="10515600" cy="543917"/>
      </dsp:txXfrm>
    </dsp:sp>
    <dsp:sp modelId="{992C787A-1981-4CF1-9B6B-6FAA928916C3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B2017-D806-4FF4-BB39-33A8D495ECB7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>
                  <a:lumMod val="75000"/>
                </a:schemeClr>
              </a:solidFill>
            </a:rPr>
            <a:t>Lab – Hands on with </a:t>
          </a:r>
          <a:r>
            <a:rPr lang="en-US" sz="2500" kern="1200" dirty="0" err="1">
              <a:solidFill>
                <a:schemeClr val="bg1">
                  <a:lumMod val="75000"/>
                </a:schemeClr>
              </a:solidFill>
            </a:rPr>
            <a:t>scikit</a:t>
          </a:r>
          <a:r>
            <a:rPr lang="en-US" sz="2500" kern="1200" dirty="0">
              <a:solidFill>
                <a:schemeClr val="bg1">
                  <a:lumMod val="75000"/>
                </a:schemeClr>
              </a:solidFill>
            </a:rPr>
            <a:t>-learn and TensorFlow</a:t>
          </a:r>
        </a:p>
      </dsp:txBody>
      <dsp:txXfrm>
        <a:off x="0" y="543917"/>
        <a:ext cx="10515600" cy="543917"/>
      </dsp:txXfrm>
    </dsp:sp>
    <dsp:sp modelId="{0E05BE27-5A0E-4829-B98A-DD9C4DFCC49E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62849-37C5-4CAA-A1F9-BFF1BCC5C6E6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>
                  <a:lumMod val="75000"/>
                </a:schemeClr>
              </a:solidFill>
            </a:rPr>
            <a:t>Understanding Azure Machine Learning service</a:t>
          </a:r>
        </a:p>
      </dsp:txBody>
      <dsp:txXfrm>
        <a:off x="0" y="1087834"/>
        <a:ext cx="10515600" cy="543917"/>
      </dsp:txXfrm>
    </dsp:sp>
    <dsp:sp modelId="{0A38A501-DFA0-411C-98D6-DA3F93DFDF75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DDD08-D631-4314-B0DA-B676CA4314EF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>
                  <a:lumMod val="75000"/>
                </a:schemeClr>
              </a:solidFill>
            </a:rPr>
            <a:t>Lab – Your First Machine Learning Experiment in the Cloud</a:t>
          </a:r>
        </a:p>
      </dsp:txBody>
      <dsp:txXfrm>
        <a:off x="0" y="1631751"/>
        <a:ext cx="10515600" cy="543917"/>
      </dsp:txXfrm>
    </dsp:sp>
    <dsp:sp modelId="{81ACFDF9-1314-4AF0-911A-721F425BF34C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293F5-44C1-4CD9-AE9A-BC4F42252C41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Advanced Experimentation Techniques in Azure Machine Learning service</a:t>
          </a:r>
        </a:p>
      </dsp:txBody>
      <dsp:txXfrm>
        <a:off x="0" y="2175669"/>
        <a:ext cx="10515600" cy="543917"/>
      </dsp:txXfrm>
    </dsp:sp>
    <dsp:sp modelId="{C5790B17-A087-4CD2-9B4C-9FB3C3D065FC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2A220-26BB-4D5F-AF92-EEC22C83866A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Lab – Hands-on Advanced Experimentation in Azure Machine Learning service</a:t>
          </a:r>
        </a:p>
      </dsp:txBody>
      <dsp:txXfrm>
        <a:off x="0" y="2719586"/>
        <a:ext cx="10515600" cy="543917"/>
      </dsp:txXfrm>
    </dsp:sp>
    <dsp:sp modelId="{EEB4879A-6802-4586-B07B-AD0D81FEC1A4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2031B-6EE0-4DBD-86FA-F3B7C8B483BC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>
                  <a:lumMod val="65000"/>
                </a:schemeClr>
              </a:solidFill>
            </a:rPr>
            <a:t>The Intersection of Data Science and DevOps</a:t>
          </a:r>
        </a:p>
      </dsp:txBody>
      <dsp:txXfrm>
        <a:off x="0" y="3263503"/>
        <a:ext cx="10515600" cy="543917"/>
      </dsp:txXfrm>
    </dsp:sp>
    <dsp:sp modelId="{8C63F29F-F418-4A63-BD2C-7392DA4382DA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9452A-4658-45BD-A0FF-CC7DB237BD6A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1">
                  <a:lumMod val="65000"/>
                </a:schemeClr>
              </a:solidFill>
            </a:rPr>
            <a:t>Lab – Automating your Machine Learning Pipeline in the Cloud</a:t>
          </a:r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31:27.2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37:21.8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4707 1,'-26'1,"0"1,-10 2,-33 4,-750 4,577-14,-126 0,-507 6,762 0,1 4,-1 4,2 6,-8 7,-169 59,-249 112,492-179,13-6,0 2,1 1,0 2,1 0,1 2,0 2,21-13,0 0,1 1,1 0,-1 0,1 0,0 1,1 0,0 1,-11 22,-7 23,12-28,-128 279,71-155,26-53,30-73</inkml:trace>
  <inkml:trace contextRef="#ctx0" brushRef="#br0" timeOffset="1135.87">1 873,'11'309,"4"-148,-15-154,0 0,0 0,1 0,-1 1,2-1,-1 0,1 0,1 4,-1-8,-1-1,1 1,0-1,0 1,0-1,0 0,0 0,0 0,0 0,1 0,-1 0,1-1,-1 1,1-1,0 0,0 1,-1-1,1 0,0-1,3 1,32 6,1-1,-1-3,27 0,-43-2,812 4,-686-7,-63 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31:27.2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42:21.4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42:38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42:43.2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2FD55-27D5-4E18-83D3-AD897CD3D8C4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0BF37-6F3C-43E3-8C10-AF6D1CFC8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6B422-C3A4-45C9-B6F7-EF1779E1F3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6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11/8/2019 9:32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54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21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11/8/2019 9:32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55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66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11/8/2019 9:32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56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40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11/8/2019 9:32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57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161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11/8/2019 9:32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58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two examples of the training images we’ll be working with.</a:t>
            </a:r>
          </a:p>
          <a:p>
            <a:endParaRPr lang="en-US"/>
          </a:p>
          <a:p>
            <a:r>
              <a:rPr lang="en-US"/>
              <a:t>The first image is labelled as the digit “two”. </a:t>
            </a:r>
          </a:p>
          <a:p>
            <a:endParaRPr lang="en-US"/>
          </a:p>
          <a:p>
            <a:r>
              <a:rPr lang="en-US"/>
              <a:t>The second is labelled as the digit “one”.</a:t>
            </a:r>
          </a:p>
          <a:p>
            <a:endParaRPr lang="en-US"/>
          </a:p>
          <a:p>
            <a:r>
              <a:rPr lang="en-US"/>
              <a:t>TODO: Yann </a:t>
            </a:r>
            <a:r>
              <a:rPr lang="en-US" err="1"/>
              <a:t>Lecun</a:t>
            </a:r>
            <a:r>
              <a:rPr lang="en-US"/>
              <a:t> reference??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11/8/2019 9:32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98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22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Explain the inner workings of machine learning by analyzing the ML pipeline and all involved steps </a:t>
            </a:r>
          </a:p>
          <a:p>
            <a:pPr>
              <a:lnSpc>
                <a:spcPct val="150000"/>
              </a:lnSpc>
              <a:spcAft>
                <a:spcPts val="622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Analyze global feature importance on-demand before finalizing a model for deployment </a:t>
            </a:r>
          </a:p>
          <a:p>
            <a:pPr>
              <a:lnSpc>
                <a:spcPct val="150000"/>
              </a:lnSpc>
              <a:spcAft>
                <a:spcPts val="622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Enable model explain-ability for every automated ML iteration, not just the optimal model </a:t>
            </a:r>
          </a:p>
          <a:p>
            <a:endParaRPr lang="en-US" sz="12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8507">
              <a:defRPr/>
            </a:pPr>
            <a:fld id="{4A920B32-6D80-4A6C-84E7-947AB5769938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8507">
                <a:defRPr/>
              </a:pPr>
              <a:t>59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42775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26B422-C3A4-45C9-B6F7-EF1779E1F3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5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0BF37-6F3C-43E3-8C10-AF6D1CFC82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53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137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2922-B3E2-40F7-AC6C-9B385B9C9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C5787-601B-4ED9-B490-6810C3FD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160F8-F25C-4DA0-BB3F-5794D8A2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7141-1FF1-427B-ABA2-9B1A5062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5DCF-BA76-4860-8A64-F1B6322C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3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C860-5236-48FB-AB42-26B51F2F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70971-FBEC-4A3A-8193-8CA2705DA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88834-B26A-414F-AA62-C08FE529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74DF2-8BDB-4C42-A5D9-D7FE2AC5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2AADB-B37C-43F1-B958-DBC64355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1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60250-AED2-4411-A21A-1DE259904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3DA82-C053-4471-89E9-5921DFE4F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CBF06-B94A-46BC-B3A0-5A17BE3F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74026-7B91-4D08-BE15-9BE7A1F9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A8A5F-441F-48C6-A462-CBB32E77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89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87897103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785434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641910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55926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86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9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51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729F-D41C-445F-95DD-A0369A82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35072-8FD1-47FA-9122-67E06289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4838-1763-44D1-AC6B-9F4F514C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EBD27-D2E9-493E-87F0-B6E2AF3D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C3B50-C487-4583-91F2-69B3DBBF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56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98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0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17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73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27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91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15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1568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3921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734149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63524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7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1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369332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7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1" y="1866901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6976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F208-4943-4079-A033-7F487C6D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8C4A7-E59F-4FDE-94F8-E9BF69B0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BAC37-9F56-4FFE-B44E-DB2E569F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B42E-6942-4CBE-B631-26A6FFD2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082D9-8ECE-4B77-9A72-D4003156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7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6255-7D05-479A-9A3B-F377A960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36EAF-5451-408B-8A46-83957EC62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2C959-85CB-4B42-AEE7-0FF6B5BCF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97259-AF31-4826-90E9-A44315A4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B68E9-5647-4E4E-8175-EE2B708A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142EC-0A7D-4439-9C00-C4B0D6A3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2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7856-A89A-480A-B62B-234DAB00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DC9EE-123E-4102-AB75-F21E9FA08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867DF-23B2-4E54-B8EA-A51AD0F74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B364D-FEF9-4411-91CC-794A4D5C3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7FCB7-4FFA-47A9-AC5E-09E19A8E3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A9686-B8DC-427D-A003-80A1FED3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DAB95-DB30-4EBB-B93D-330F1BDE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11489-1B59-46F3-9A02-13854F95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0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E18D-69D7-437D-9F9C-90A1D585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6D04-26C4-4832-94A6-FB91BFBC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28545-F2A4-491D-9038-FEB2FC0D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CBF46-8970-4889-A6C8-63EF5475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05910-8937-4CBC-8704-674DD2B9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AB153-F273-48CB-B18B-B65B4157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E8B27-B83B-4A39-AFF8-CF443C9E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DAA9-6BAC-45D6-9A56-CC7614B1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B3E0-3696-4832-A598-81EFFB5EE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0C09-EA6B-4BD4-893D-6566EBEC1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FA3F2-A610-4C86-95B7-E128392C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39572-5EE9-4342-8B57-963714AB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7F897-0DFA-4E13-8529-FC390214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49D0-A6DF-4852-ADCF-A2EB2FEB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01709-E363-4A14-9F8F-E9C1A66A9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2731A-6055-4064-9AE2-B4D0EE39F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430A2-C562-4B92-8AB0-35E7CD80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ED40D-24D4-49C7-9990-15378A81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9FCB9-CB2E-4AA0-9652-C0FCEECE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3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5DD1D-3940-4C23-B0A8-FB9C7BE0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A13EA-0BA3-44A5-8B7F-A5FE04C06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72002-971E-418B-8AFE-9A10AD80C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64B0D-F681-40E5-8FE3-ACC934720AE6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CE91E-350C-45D6-9F89-663D196B4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7E2C2-1F53-4411-ADD7-F6F63BAF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7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8FE9B-C952-4BF9-BBD8-F1B5DB6EB551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C3D45-7877-4609-90CF-ADB3D99E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2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21" Type="http://schemas.openxmlformats.org/officeDocument/2006/relationships/image" Target="NULL"/><Relationship Id="rId34" Type="http://schemas.openxmlformats.org/officeDocument/2006/relationships/customXml" Target="../ink/ink18.xml"/><Relationship Id="rId7" Type="http://schemas.openxmlformats.org/officeDocument/2006/relationships/image" Target="NULL"/><Relationship Id="rId12" Type="http://schemas.openxmlformats.org/officeDocument/2006/relationships/customXml" Target="../ink/ink7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NULL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10" Type="http://schemas.openxmlformats.org/officeDocument/2006/relationships/customXml" Target="../ink/ink6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3.xml"/><Relationship Id="rId9" Type="http://schemas.openxmlformats.org/officeDocument/2006/relationships/image" Target="NULL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NULL"/><Relationship Id="rId30" Type="http://schemas.openxmlformats.org/officeDocument/2006/relationships/customXml" Target="../ink/ink16.xml"/><Relationship Id="rId35" Type="http://schemas.openxmlformats.org/officeDocument/2006/relationships/image" Target="NULL"/><Relationship Id="rId8" Type="http://schemas.openxmlformats.org/officeDocument/2006/relationships/customXml" Target="../ink/ink5.xml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20.png"/><Relationship Id="rId21" Type="http://schemas.openxmlformats.org/officeDocument/2006/relationships/image" Target="NULL"/><Relationship Id="rId34" Type="http://schemas.openxmlformats.org/officeDocument/2006/relationships/customXml" Target="../ink/ink36.xml"/><Relationship Id="rId7" Type="http://schemas.openxmlformats.org/officeDocument/2006/relationships/image" Target="NULL"/><Relationship Id="rId12" Type="http://schemas.openxmlformats.org/officeDocument/2006/relationships/customXml" Target="../ink/ink25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NULL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10" Type="http://schemas.openxmlformats.org/officeDocument/2006/relationships/customXml" Target="../ink/ink24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21.xml"/><Relationship Id="rId9" Type="http://schemas.openxmlformats.org/officeDocument/2006/relationships/image" Target="NULL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NULL"/><Relationship Id="rId30" Type="http://schemas.openxmlformats.org/officeDocument/2006/relationships/customXml" Target="../ink/ink34.xml"/><Relationship Id="rId35" Type="http://schemas.openxmlformats.org/officeDocument/2006/relationships/image" Target="NULL"/><Relationship Id="rId8" Type="http://schemas.openxmlformats.org/officeDocument/2006/relationships/customXml" Target="../ink/ink23.xml"/><Relationship Id="rId3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6.xml"/><Relationship Id="rId26" Type="http://schemas.openxmlformats.org/officeDocument/2006/relationships/customXml" Target="../ink/ink50.xml"/><Relationship Id="rId39" Type="http://schemas.openxmlformats.org/officeDocument/2006/relationships/image" Target="../media/image20.png"/><Relationship Id="rId21" Type="http://schemas.openxmlformats.org/officeDocument/2006/relationships/image" Target="NULL"/><Relationship Id="rId34" Type="http://schemas.openxmlformats.org/officeDocument/2006/relationships/customXml" Target="../ink/ink54.xml"/><Relationship Id="rId7" Type="http://schemas.openxmlformats.org/officeDocument/2006/relationships/image" Target="NULL"/><Relationship Id="rId12" Type="http://schemas.openxmlformats.org/officeDocument/2006/relationships/customXml" Target="../ink/ink43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38.xml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11" Type="http://schemas.openxmlformats.org/officeDocument/2006/relationships/image" Target="NULL"/><Relationship Id="rId24" Type="http://schemas.openxmlformats.org/officeDocument/2006/relationships/customXml" Target="../ink/ink49.xml"/><Relationship Id="rId32" Type="http://schemas.openxmlformats.org/officeDocument/2006/relationships/customXml" Target="../ink/ink53.xm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51.xml"/><Relationship Id="rId36" Type="http://schemas.openxmlformats.org/officeDocument/2006/relationships/customXml" Target="../ink/ink55.xml"/><Relationship Id="rId10" Type="http://schemas.openxmlformats.org/officeDocument/2006/relationships/customXml" Target="../ink/ink42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39.xml"/><Relationship Id="rId9" Type="http://schemas.openxmlformats.org/officeDocument/2006/relationships/image" Target="NULL"/><Relationship Id="rId14" Type="http://schemas.openxmlformats.org/officeDocument/2006/relationships/customXml" Target="../ink/ink44.xml"/><Relationship Id="rId22" Type="http://schemas.openxmlformats.org/officeDocument/2006/relationships/customXml" Target="../ink/ink48.xml"/><Relationship Id="rId27" Type="http://schemas.openxmlformats.org/officeDocument/2006/relationships/image" Target="NULL"/><Relationship Id="rId30" Type="http://schemas.openxmlformats.org/officeDocument/2006/relationships/customXml" Target="../ink/ink52.xml"/><Relationship Id="rId35" Type="http://schemas.openxmlformats.org/officeDocument/2006/relationships/image" Target="NULL"/><Relationship Id="rId8" Type="http://schemas.openxmlformats.org/officeDocument/2006/relationships/customXml" Target="../ink/ink41.xml"/><Relationship Id="rId3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64.xml"/><Relationship Id="rId26" Type="http://schemas.openxmlformats.org/officeDocument/2006/relationships/customXml" Target="../ink/ink68.xml"/><Relationship Id="rId39" Type="http://schemas.openxmlformats.org/officeDocument/2006/relationships/image" Target="../media/image21.png"/><Relationship Id="rId21" Type="http://schemas.openxmlformats.org/officeDocument/2006/relationships/image" Target="NULL"/><Relationship Id="rId34" Type="http://schemas.openxmlformats.org/officeDocument/2006/relationships/customXml" Target="../ink/ink72.xml"/><Relationship Id="rId7" Type="http://schemas.openxmlformats.org/officeDocument/2006/relationships/image" Target="NULL"/><Relationship Id="rId12" Type="http://schemas.openxmlformats.org/officeDocument/2006/relationships/customXml" Target="../ink/ink61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.xml"/><Relationship Id="rId11" Type="http://schemas.openxmlformats.org/officeDocument/2006/relationships/image" Target="NULL"/><Relationship Id="rId24" Type="http://schemas.openxmlformats.org/officeDocument/2006/relationships/customXml" Target="../ink/ink67.xml"/><Relationship Id="rId32" Type="http://schemas.openxmlformats.org/officeDocument/2006/relationships/customXml" Target="../ink/ink71.xml"/><Relationship Id="rId37" Type="http://schemas.openxmlformats.org/officeDocument/2006/relationships/image" Target="NULL"/><Relationship Id="rId40" Type="http://schemas.openxmlformats.org/officeDocument/2006/relationships/image" Target="../media/image22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69.xml"/><Relationship Id="rId36" Type="http://schemas.openxmlformats.org/officeDocument/2006/relationships/customXml" Target="../ink/ink73.xml"/><Relationship Id="rId10" Type="http://schemas.openxmlformats.org/officeDocument/2006/relationships/customXml" Target="../ink/ink60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57.xml"/><Relationship Id="rId9" Type="http://schemas.openxmlformats.org/officeDocument/2006/relationships/image" Target="NULL"/><Relationship Id="rId14" Type="http://schemas.openxmlformats.org/officeDocument/2006/relationships/customXml" Target="../ink/ink62.xml"/><Relationship Id="rId22" Type="http://schemas.openxmlformats.org/officeDocument/2006/relationships/customXml" Target="../ink/ink66.xml"/><Relationship Id="rId27" Type="http://schemas.openxmlformats.org/officeDocument/2006/relationships/image" Target="NULL"/><Relationship Id="rId30" Type="http://schemas.openxmlformats.org/officeDocument/2006/relationships/customXml" Target="../ink/ink70.xml"/><Relationship Id="rId35" Type="http://schemas.openxmlformats.org/officeDocument/2006/relationships/image" Target="NULL"/><Relationship Id="rId8" Type="http://schemas.openxmlformats.org/officeDocument/2006/relationships/customXml" Target="../ink/ink59.xml"/><Relationship Id="rId3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9" Type="http://schemas.openxmlformats.org/officeDocument/2006/relationships/image" Target="../media/image21.png"/><Relationship Id="rId21" Type="http://schemas.openxmlformats.org/officeDocument/2006/relationships/image" Target="NULL"/><Relationship Id="rId34" Type="http://schemas.openxmlformats.org/officeDocument/2006/relationships/customXml" Target="../ink/ink90.xml"/><Relationship Id="rId7" Type="http://schemas.openxmlformats.org/officeDocument/2006/relationships/image" Target="NULL"/><Relationship Id="rId12" Type="http://schemas.openxmlformats.org/officeDocument/2006/relationships/customXml" Target="../ink/ink79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0" Type="http://schemas.openxmlformats.org/officeDocument/2006/relationships/customXml" Target="../ink/ink83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.xml"/><Relationship Id="rId11" Type="http://schemas.openxmlformats.org/officeDocument/2006/relationships/image" Target="NULL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37" Type="http://schemas.openxmlformats.org/officeDocument/2006/relationships/image" Target="NULL"/><Relationship Id="rId40" Type="http://schemas.openxmlformats.org/officeDocument/2006/relationships/image" Target="../media/image22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10" Type="http://schemas.openxmlformats.org/officeDocument/2006/relationships/customXml" Target="../ink/ink78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75.xml"/><Relationship Id="rId9" Type="http://schemas.openxmlformats.org/officeDocument/2006/relationships/image" Target="NULL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NULL"/><Relationship Id="rId30" Type="http://schemas.openxmlformats.org/officeDocument/2006/relationships/customXml" Target="../ink/ink88.xml"/><Relationship Id="rId35" Type="http://schemas.openxmlformats.org/officeDocument/2006/relationships/image" Target="NULL"/><Relationship Id="rId8" Type="http://schemas.openxmlformats.org/officeDocument/2006/relationships/customXml" Target="../ink/ink77.xml"/><Relationship Id="rId3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97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92.xml"/><Relationship Id="rId21" Type="http://schemas.openxmlformats.org/officeDocument/2006/relationships/customXml" Target="../ink/ink101.xml"/><Relationship Id="rId7" Type="http://schemas.openxmlformats.org/officeDocument/2006/relationships/customXml" Target="../ink/ink94.xml"/><Relationship Id="rId12" Type="http://schemas.openxmlformats.org/officeDocument/2006/relationships/image" Target="NULL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0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96.xml"/><Relationship Id="rId24" Type="http://schemas.openxmlformats.org/officeDocument/2006/relationships/image" Target="NULL"/><Relationship Id="rId5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100.xml"/><Relationship Id="rId4" Type="http://schemas.openxmlformats.org/officeDocument/2006/relationships/image" Target="NULL"/><Relationship Id="rId9" Type="http://schemas.openxmlformats.org/officeDocument/2006/relationships/customXml" Target="../ink/ink95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04.xml"/><Relationship Id="rId30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1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124.xml"/><Relationship Id="rId21" Type="http://schemas.openxmlformats.org/officeDocument/2006/relationships/customXml" Target="../ink/ink115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128.xml"/><Relationship Id="rId50" Type="http://schemas.openxmlformats.org/officeDocument/2006/relationships/image" Target="NULL"/><Relationship Id="rId55" Type="http://schemas.openxmlformats.org/officeDocument/2006/relationships/customXml" Target="../ink/ink132.xml"/><Relationship Id="rId7" Type="http://schemas.openxmlformats.org/officeDocument/2006/relationships/customXml" Target="../ink/ink108.xml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29" Type="http://schemas.openxmlformats.org/officeDocument/2006/relationships/customXml" Target="../ink/ink119.xml"/><Relationship Id="rId11" Type="http://schemas.openxmlformats.org/officeDocument/2006/relationships/customXml" Target="../ink/ink110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123.xml"/><Relationship Id="rId40" Type="http://schemas.openxmlformats.org/officeDocument/2006/relationships/image" Target="NULL"/><Relationship Id="rId45" Type="http://schemas.openxmlformats.org/officeDocument/2006/relationships/customXml" Target="../ink/ink127.xml"/><Relationship Id="rId53" Type="http://schemas.openxmlformats.org/officeDocument/2006/relationships/customXml" Target="../ink/ink131.xml"/><Relationship Id="rId5" Type="http://schemas.openxmlformats.org/officeDocument/2006/relationships/customXml" Target="../ink/ink107.xml"/><Relationship Id="rId10" Type="http://schemas.openxmlformats.org/officeDocument/2006/relationships/image" Target="NULL"/><Relationship Id="rId19" Type="http://schemas.openxmlformats.org/officeDocument/2006/relationships/customXml" Target="../ink/ink114.xml"/><Relationship Id="rId31" Type="http://schemas.openxmlformats.org/officeDocument/2006/relationships/customXml" Target="../ink/ink120.xml"/><Relationship Id="rId44" Type="http://schemas.openxmlformats.org/officeDocument/2006/relationships/image" Target="NUL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09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18.xml"/><Relationship Id="rId30" Type="http://schemas.openxmlformats.org/officeDocument/2006/relationships/image" Target="NULL"/><Relationship Id="rId35" Type="http://schemas.openxmlformats.org/officeDocument/2006/relationships/customXml" Target="../ink/ink122.xml"/><Relationship Id="rId43" Type="http://schemas.openxmlformats.org/officeDocument/2006/relationships/customXml" Target="../ink/ink126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130.xml"/><Relationship Id="rId3" Type="http://schemas.openxmlformats.org/officeDocument/2006/relationships/customXml" Target="../ink/ink106.xml"/><Relationship Id="rId12" Type="http://schemas.openxmlformats.org/officeDocument/2006/relationships/image" Target="NULL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33" Type="http://schemas.openxmlformats.org/officeDocument/2006/relationships/customXml" Target="../ink/ink121.xm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125.xml"/><Relationship Id="rId54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129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40.xml"/><Relationship Id="rId26" Type="http://schemas.openxmlformats.org/officeDocument/2006/relationships/customXml" Target="../ink/ink144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148.xml"/><Relationship Id="rId42" Type="http://schemas.openxmlformats.org/officeDocument/2006/relationships/customXml" Target="../ink/ink152.xml"/><Relationship Id="rId47" Type="http://schemas.openxmlformats.org/officeDocument/2006/relationships/image" Target="NULL"/><Relationship Id="rId50" Type="http://schemas.openxmlformats.org/officeDocument/2006/relationships/customXml" Target="../ink/ink156.xml"/><Relationship Id="rId55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1.png"/><Relationship Id="rId16" Type="http://schemas.openxmlformats.org/officeDocument/2006/relationships/customXml" Target="../ink/ink139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143.xml"/><Relationship Id="rId32" Type="http://schemas.openxmlformats.org/officeDocument/2006/relationships/customXml" Target="../ink/ink147.xml"/><Relationship Id="rId37" Type="http://schemas.openxmlformats.org/officeDocument/2006/relationships/image" Target="NULL"/><Relationship Id="rId40" Type="http://schemas.openxmlformats.org/officeDocument/2006/relationships/customXml" Target="../ink/ink151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60.xml"/><Relationship Id="rId5" Type="http://schemas.openxmlformats.org/officeDocument/2006/relationships/image" Target="NULL"/><Relationship Id="rId61" Type="http://schemas.openxmlformats.org/officeDocument/2006/relationships/customXml" Target="../ink/ink162.xml"/><Relationship Id="rId19" Type="http://schemas.openxmlformats.org/officeDocument/2006/relationships/image" Target="NULL"/><Relationship Id="rId14" Type="http://schemas.openxmlformats.org/officeDocument/2006/relationships/customXml" Target="../ink/ink138.xml"/><Relationship Id="rId22" Type="http://schemas.openxmlformats.org/officeDocument/2006/relationships/customXml" Target="../ink/ink142.xml"/><Relationship Id="rId27" Type="http://schemas.openxmlformats.org/officeDocument/2006/relationships/image" Target="NULL"/><Relationship Id="rId30" Type="http://schemas.openxmlformats.org/officeDocument/2006/relationships/customXml" Target="../ink/ink146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55.xml"/><Relationship Id="rId56" Type="http://schemas.openxmlformats.org/officeDocument/2006/relationships/customXml" Target="../ink/ink159.xml"/><Relationship Id="rId8" Type="http://schemas.openxmlformats.org/officeDocument/2006/relationships/customXml" Target="../ink/ink135.xml"/><Relationship Id="rId51" Type="http://schemas.openxmlformats.org/officeDocument/2006/relationships/image" Target="NULL"/><Relationship Id="rId3" Type="http://schemas.openxmlformats.org/officeDocument/2006/relationships/image" Target="../media/image22.png"/><Relationship Id="rId12" Type="http://schemas.openxmlformats.org/officeDocument/2006/relationships/customXml" Target="../ink/ink137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50.xml"/><Relationship Id="rId46" Type="http://schemas.openxmlformats.org/officeDocument/2006/relationships/customXml" Target="../ink/ink154.xml"/><Relationship Id="rId59" Type="http://schemas.openxmlformats.org/officeDocument/2006/relationships/image" Target="NULL"/><Relationship Id="rId20" Type="http://schemas.openxmlformats.org/officeDocument/2006/relationships/customXml" Target="../ink/ink141.xml"/><Relationship Id="rId41" Type="http://schemas.openxmlformats.org/officeDocument/2006/relationships/image" Target="NULL"/><Relationship Id="rId54" Type="http://schemas.openxmlformats.org/officeDocument/2006/relationships/customXml" Target="../ink/ink1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4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45.xml"/><Relationship Id="rId36" Type="http://schemas.openxmlformats.org/officeDocument/2006/relationships/customXml" Target="../ink/ink149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136.xml"/><Relationship Id="rId31" Type="http://schemas.openxmlformats.org/officeDocument/2006/relationships/image" Target="NULL"/><Relationship Id="rId44" Type="http://schemas.openxmlformats.org/officeDocument/2006/relationships/customXml" Target="../ink/ink153.xml"/><Relationship Id="rId52" Type="http://schemas.openxmlformats.org/officeDocument/2006/relationships/customXml" Target="../ink/ink157.xml"/><Relationship Id="rId60" Type="http://schemas.openxmlformats.org/officeDocument/2006/relationships/customXml" Target="../ink/ink161.xml"/><Relationship Id="rId4" Type="http://schemas.openxmlformats.org/officeDocument/2006/relationships/customXml" Target="../ink/ink133.xm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70.xml"/><Relationship Id="rId26" Type="http://schemas.openxmlformats.org/officeDocument/2006/relationships/customXml" Target="../ink/ink174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178.xml"/><Relationship Id="rId42" Type="http://schemas.openxmlformats.org/officeDocument/2006/relationships/customXml" Target="../ink/ink182.xml"/><Relationship Id="rId7" Type="http://schemas.openxmlformats.org/officeDocument/2006/relationships/image" Target="NULL"/><Relationship Id="rId2" Type="http://schemas.openxmlformats.org/officeDocument/2006/relationships/image" Target="../media/image24.png"/><Relationship Id="rId16" Type="http://schemas.openxmlformats.org/officeDocument/2006/relationships/customXml" Target="../ink/ink169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4.xml"/><Relationship Id="rId11" Type="http://schemas.openxmlformats.org/officeDocument/2006/relationships/image" Target="NULL"/><Relationship Id="rId24" Type="http://schemas.openxmlformats.org/officeDocument/2006/relationships/customXml" Target="../ink/ink173.xml"/><Relationship Id="rId32" Type="http://schemas.openxmlformats.org/officeDocument/2006/relationships/customXml" Target="../ink/ink177.xml"/><Relationship Id="rId37" Type="http://schemas.openxmlformats.org/officeDocument/2006/relationships/image" Target="NULL"/><Relationship Id="rId40" Type="http://schemas.openxmlformats.org/officeDocument/2006/relationships/customXml" Target="../ink/ink181.xm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75.xml"/><Relationship Id="rId36" Type="http://schemas.openxmlformats.org/officeDocument/2006/relationships/customXml" Target="../ink/ink179.xml"/><Relationship Id="rId10" Type="http://schemas.openxmlformats.org/officeDocument/2006/relationships/customXml" Target="../ink/ink166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183.xml"/><Relationship Id="rId4" Type="http://schemas.openxmlformats.org/officeDocument/2006/relationships/customXml" Target="../ink/ink163.xml"/><Relationship Id="rId9" Type="http://schemas.openxmlformats.org/officeDocument/2006/relationships/image" Target="NULL"/><Relationship Id="rId14" Type="http://schemas.openxmlformats.org/officeDocument/2006/relationships/customXml" Target="../ink/ink168.xml"/><Relationship Id="rId22" Type="http://schemas.openxmlformats.org/officeDocument/2006/relationships/customXml" Target="../ink/ink172.xml"/><Relationship Id="rId27" Type="http://schemas.openxmlformats.org/officeDocument/2006/relationships/image" Target="NULL"/><Relationship Id="rId30" Type="http://schemas.openxmlformats.org/officeDocument/2006/relationships/customXml" Target="../ink/ink176.xm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customXml" Target="../ink/ink165.xml"/><Relationship Id="rId3" Type="http://schemas.openxmlformats.org/officeDocument/2006/relationships/image" Target="../media/image25.png"/><Relationship Id="rId12" Type="http://schemas.openxmlformats.org/officeDocument/2006/relationships/customXml" Target="../ink/ink167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80.xml"/><Relationship Id="rId20" Type="http://schemas.openxmlformats.org/officeDocument/2006/relationships/customXml" Target="../ink/ink171.xml"/><Relationship Id="rId41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89.xml"/><Relationship Id="rId26" Type="http://schemas.openxmlformats.org/officeDocument/2006/relationships/image" Target="NULL"/><Relationship Id="rId3" Type="http://schemas.openxmlformats.org/officeDocument/2006/relationships/customXml" Target="../ink/ink184.xml"/><Relationship Id="rId21" Type="http://schemas.openxmlformats.org/officeDocument/2006/relationships/customXml" Target="../ink/ink192.xml"/><Relationship Id="rId7" Type="http://schemas.openxmlformats.org/officeDocument/2006/relationships/customXml" Target="../ink/ink186.xml"/><Relationship Id="rId12" Type="http://schemas.openxmlformats.org/officeDocument/2006/relationships/image" Target="NULL"/><Relationship Id="rId17" Type="http://schemas.openxmlformats.org/officeDocument/2006/relationships/customXml" Target="../ink/ink191.xml"/><Relationship Id="rId25" Type="http://schemas.openxmlformats.org/officeDocument/2006/relationships/customXml" Target="../ink/ink194.xml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9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188.xm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customXml" Target="../ink/ink185.xml"/><Relationship Id="rId15" Type="http://schemas.openxmlformats.org/officeDocument/2006/relationships/customXml" Target="../ink/ink190.xml"/><Relationship Id="rId23" Type="http://schemas.openxmlformats.org/officeDocument/2006/relationships/customXml" Target="../ink/ink193.xml"/><Relationship Id="rId28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customXml" Target="../ink/ink197.xml"/><Relationship Id="rId4" Type="http://schemas.openxmlformats.org/officeDocument/2006/relationships/image" Target="NULL"/><Relationship Id="rId9" Type="http://schemas.openxmlformats.org/officeDocument/2006/relationships/customXml" Target="../ink/ink187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95.xml"/><Relationship Id="rId30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3.xml"/><Relationship Id="rId18" Type="http://schemas.openxmlformats.org/officeDocument/2006/relationships/customXml" Target="../ink/ink205.xml"/><Relationship Id="rId26" Type="http://schemas.openxmlformats.org/officeDocument/2006/relationships/customXml" Target="../ink/ink209.xml"/><Relationship Id="rId21" Type="http://schemas.openxmlformats.org/officeDocument/2006/relationships/image" Target="NULL"/><Relationship Id="rId34" Type="http://schemas.openxmlformats.org/officeDocument/2006/relationships/customXml" Target="../ink/ink213.xml"/><Relationship Id="rId7" Type="http://schemas.openxmlformats.org/officeDocument/2006/relationships/customXml" Target="../ink/ink200.xml"/><Relationship Id="rId12" Type="http://schemas.openxmlformats.org/officeDocument/2006/relationships/image" Target="NULL"/><Relationship Id="rId17" Type="http://schemas.openxmlformats.org/officeDocument/2006/relationships/image" Target="../media/image26.png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198.xml"/><Relationship Id="rId16" Type="http://schemas.openxmlformats.org/officeDocument/2006/relationships/image" Target="NULL"/><Relationship Id="rId20" Type="http://schemas.openxmlformats.org/officeDocument/2006/relationships/customXml" Target="../ink/ink206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02.xml"/><Relationship Id="rId24" Type="http://schemas.openxmlformats.org/officeDocument/2006/relationships/customXml" Target="../ink/ink208.xml"/><Relationship Id="rId32" Type="http://schemas.openxmlformats.org/officeDocument/2006/relationships/customXml" Target="../ink/ink212.xml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23" Type="http://schemas.openxmlformats.org/officeDocument/2006/relationships/image" Target="NULL"/><Relationship Id="rId28" Type="http://schemas.openxmlformats.org/officeDocument/2006/relationships/customXml" Target="../ink/ink210.xm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01.xml"/><Relationship Id="rId14" Type="http://schemas.openxmlformats.org/officeDocument/2006/relationships/image" Target="NULL"/><Relationship Id="rId22" Type="http://schemas.openxmlformats.org/officeDocument/2006/relationships/customXml" Target="../ink/ink207.xml"/><Relationship Id="rId27" Type="http://schemas.openxmlformats.org/officeDocument/2006/relationships/image" Target="NULL"/><Relationship Id="rId30" Type="http://schemas.openxmlformats.org/officeDocument/2006/relationships/customXml" Target="../ink/ink211.xml"/><Relationship Id="rId35" Type="http://schemas.openxmlformats.org/officeDocument/2006/relationships/image" Target="NULL"/><Relationship Id="rId8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21.xml"/><Relationship Id="rId26" Type="http://schemas.openxmlformats.org/officeDocument/2006/relationships/customXml" Target="../ink/ink225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229.xml"/><Relationship Id="rId42" Type="http://schemas.openxmlformats.org/officeDocument/2006/relationships/customXml" Target="../ink/ink233.xml"/><Relationship Id="rId7" Type="http://schemas.openxmlformats.org/officeDocument/2006/relationships/image" Target="NULL"/><Relationship Id="rId2" Type="http://schemas.openxmlformats.org/officeDocument/2006/relationships/image" Target="../media/image24.png"/><Relationship Id="rId16" Type="http://schemas.openxmlformats.org/officeDocument/2006/relationships/customXml" Target="../ink/ink220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5.xml"/><Relationship Id="rId11" Type="http://schemas.openxmlformats.org/officeDocument/2006/relationships/image" Target="NULL"/><Relationship Id="rId24" Type="http://schemas.openxmlformats.org/officeDocument/2006/relationships/customXml" Target="../ink/ink224.xml"/><Relationship Id="rId32" Type="http://schemas.openxmlformats.org/officeDocument/2006/relationships/customXml" Target="../ink/ink228.xml"/><Relationship Id="rId37" Type="http://schemas.openxmlformats.org/officeDocument/2006/relationships/image" Target="NULL"/><Relationship Id="rId40" Type="http://schemas.openxmlformats.org/officeDocument/2006/relationships/customXml" Target="../ink/ink232.xm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26.xml"/><Relationship Id="rId36" Type="http://schemas.openxmlformats.org/officeDocument/2006/relationships/customXml" Target="../ink/ink230.xml"/><Relationship Id="rId10" Type="http://schemas.openxmlformats.org/officeDocument/2006/relationships/customXml" Target="../ink/ink217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234.xml"/><Relationship Id="rId4" Type="http://schemas.openxmlformats.org/officeDocument/2006/relationships/customXml" Target="../ink/ink214.xml"/><Relationship Id="rId9" Type="http://schemas.openxmlformats.org/officeDocument/2006/relationships/image" Target="NULL"/><Relationship Id="rId14" Type="http://schemas.openxmlformats.org/officeDocument/2006/relationships/customXml" Target="../ink/ink219.xml"/><Relationship Id="rId22" Type="http://schemas.openxmlformats.org/officeDocument/2006/relationships/customXml" Target="../ink/ink223.xml"/><Relationship Id="rId27" Type="http://schemas.openxmlformats.org/officeDocument/2006/relationships/image" Target="NULL"/><Relationship Id="rId30" Type="http://schemas.openxmlformats.org/officeDocument/2006/relationships/customXml" Target="../ink/ink227.xm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customXml" Target="../ink/ink216.xml"/><Relationship Id="rId3" Type="http://schemas.openxmlformats.org/officeDocument/2006/relationships/image" Target="../media/image25.png"/><Relationship Id="rId12" Type="http://schemas.openxmlformats.org/officeDocument/2006/relationships/customXml" Target="../ink/ink218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231.xml"/><Relationship Id="rId20" Type="http://schemas.openxmlformats.org/officeDocument/2006/relationships/customXml" Target="../ink/ink222.xml"/><Relationship Id="rId41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40.xml"/><Relationship Id="rId18" Type="http://schemas.openxmlformats.org/officeDocument/2006/relationships/image" Target="NULL"/><Relationship Id="rId3" Type="http://schemas.openxmlformats.org/officeDocument/2006/relationships/customXml" Target="../ink/ink235.xml"/><Relationship Id="rId7" Type="http://schemas.openxmlformats.org/officeDocument/2006/relationships/customXml" Target="../ink/ink237.xml"/><Relationship Id="rId12" Type="http://schemas.openxmlformats.org/officeDocument/2006/relationships/image" Target="NULL"/><Relationship Id="rId17" Type="http://schemas.openxmlformats.org/officeDocument/2006/relationships/customXml" Target="../ink/ink242.xml"/><Relationship Id="rId2" Type="http://schemas.openxmlformats.org/officeDocument/2006/relationships/image" Target="../media/image26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39.xml"/><Relationship Id="rId5" Type="http://schemas.openxmlformats.org/officeDocument/2006/relationships/customXml" Target="../ink/ink236.xml"/><Relationship Id="rId15" Type="http://schemas.openxmlformats.org/officeDocument/2006/relationships/customXml" Target="../ink/ink241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38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51.xml"/><Relationship Id="rId26" Type="http://schemas.openxmlformats.org/officeDocument/2006/relationships/customXml" Target="../ink/ink255.xm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259.xml"/><Relationship Id="rId7" Type="http://schemas.openxmlformats.org/officeDocument/2006/relationships/image" Target="NULL"/><Relationship Id="rId12" Type="http://schemas.openxmlformats.org/officeDocument/2006/relationships/customXml" Target="../ink/ink248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243.xml"/><Relationship Id="rId16" Type="http://schemas.openxmlformats.org/officeDocument/2006/relationships/customXml" Target="../ink/ink250.xml"/><Relationship Id="rId20" Type="http://schemas.openxmlformats.org/officeDocument/2006/relationships/customXml" Target="../ink/ink252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5.xml"/><Relationship Id="rId11" Type="http://schemas.openxmlformats.org/officeDocument/2006/relationships/image" Target="NULL"/><Relationship Id="rId24" Type="http://schemas.openxmlformats.org/officeDocument/2006/relationships/customXml" Target="../ink/ink254.xml"/><Relationship Id="rId32" Type="http://schemas.openxmlformats.org/officeDocument/2006/relationships/customXml" Target="../ink/ink258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56.xml"/><Relationship Id="rId10" Type="http://schemas.openxmlformats.org/officeDocument/2006/relationships/customXml" Target="../ink/ink247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244.xml"/><Relationship Id="rId9" Type="http://schemas.openxmlformats.org/officeDocument/2006/relationships/image" Target="NULL"/><Relationship Id="rId14" Type="http://schemas.openxmlformats.org/officeDocument/2006/relationships/customXml" Target="../ink/ink249.xml"/><Relationship Id="rId22" Type="http://schemas.openxmlformats.org/officeDocument/2006/relationships/customXml" Target="../ink/ink253.xml"/><Relationship Id="rId27" Type="http://schemas.openxmlformats.org/officeDocument/2006/relationships/image" Target="NULL"/><Relationship Id="rId30" Type="http://schemas.openxmlformats.org/officeDocument/2006/relationships/customXml" Target="../ink/ink257.xml"/><Relationship Id="rId35" Type="http://schemas.openxmlformats.org/officeDocument/2006/relationships/image" Target="NULL"/><Relationship Id="rId8" Type="http://schemas.openxmlformats.org/officeDocument/2006/relationships/customXml" Target="../ink/ink24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3.xml"/><Relationship Id="rId13" Type="http://schemas.openxmlformats.org/officeDocument/2006/relationships/image" Target="NULL"/><Relationship Id="rId18" Type="http://schemas.openxmlformats.org/officeDocument/2006/relationships/customXml" Target="../ink/ink268.xml"/><Relationship Id="rId26" Type="http://schemas.openxmlformats.org/officeDocument/2006/relationships/customXml" Target="../ink/ink272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65.xm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customXml" Target="../ink/ink260.xml"/><Relationship Id="rId16" Type="http://schemas.openxmlformats.org/officeDocument/2006/relationships/customXml" Target="../ink/ink267.xml"/><Relationship Id="rId20" Type="http://schemas.openxmlformats.org/officeDocument/2006/relationships/customXml" Target="../ink/ink2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2.xml"/><Relationship Id="rId11" Type="http://schemas.openxmlformats.org/officeDocument/2006/relationships/image" Target="NULL"/><Relationship Id="rId24" Type="http://schemas.openxmlformats.org/officeDocument/2006/relationships/customXml" Target="../ink/ink271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264.xml"/><Relationship Id="rId19" Type="http://schemas.openxmlformats.org/officeDocument/2006/relationships/image" Target="NULL"/><Relationship Id="rId4" Type="http://schemas.openxmlformats.org/officeDocument/2006/relationships/customXml" Target="../ink/ink261.xml"/><Relationship Id="rId9" Type="http://schemas.openxmlformats.org/officeDocument/2006/relationships/image" Target="NULL"/><Relationship Id="rId14" Type="http://schemas.openxmlformats.org/officeDocument/2006/relationships/customXml" Target="../ink/ink266.xml"/><Relationship Id="rId22" Type="http://schemas.openxmlformats.org/officeDocument/2006/relationships/customXml" Target="../ink/ink270.xml"/><Relationship Id="rId27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6.xml"/><Relationship Id="rId13" Type="http://schemas.openxmlformats.org/officeDocument/2006/relationships/image" Target="NULL"/><Relationship Id="rId18" Type="http://schemas.openxmlformats.org/officeDocument/2006/relationships/customXml" Target="../ink/ink281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78.xml"/><Relationship Id="rId17" Type="http://schemas.openxmlformats.org/officeDocument/2006/relationships/image" Target="NULL"/><Relationship Id="rId2" Type="http://schemas.openxmlformats.org/officeDocument/2006/relationships/customXml" Target="../ink/ink273.xml"/><Relationship Id="rId16" Type="http://schemas.openxmlformats.org/officeDocument/2006/relationships/customXml" Target="../ink/ink2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277.xml"/><Relationship Id="rId19" Type="http://schemas.openxmlformats.org/officeDocument/2006/relationships/image" Target="NULL"/><Relationship Id="rId4" Type="http://schemas.openxmlformats.org/officeDocument/2006/relationships/customXml" Target="../ink/ink274.xml"/><Relationship Id="rId9" Type="http://schemas.openxmlformats.org/officeDocument/2006/relationships/image" Target="NULL"/><Relationship Id="rId14" Type="http://schemas.openxmlformats.org/officeDocument/2006/relationships/customXml" Target="../ink/ink27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NULL"/><Relationship Id="rId26" Type="http://schemas.openxmlformats.org/officeDocument/2006/relationships/customXml" Target="../ink/ink290.xml"/><Relationship Id="rId3" Type="http://schemas.openxmlformats.org/officeDocument/2006/relationships/image" Target="NULL"/><Relationship Id="rId34" Type="http://schemas.openxmlformats.org/officeDocument/2006/relationships/customXml" Target="../ink/ink294.xml"/><Relationship Id="rId7" Type="http://schemas.openxmlformats.org/officeDocument/2006/relationships/image" Target="NULL"/><Relationship Id="rId12" Type="http://schemas.openxmlformats.org/officeDocument/2006/relationships/customXml" Target="../ink/ink287.xm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282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4.xml"/><Relationship Id="rId11" Type="http://schemas.openxmlformats.org/officeDocument/2006/relationships/image" Target="NULL"/><Relationship Id="rId24" Type="http://schemas.openxmlformats.org/officeDocument/2006/relationships/customXml" Target="../ink/ink289.xml"/><Relationship Id="rId32" Type="http://schemas.openxmlformats.org/officeDocument/2006/relationships/customXml" Target="../ink/ink293.xm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91.xml"/><Relationship Id="rId10" Type="http://schemas.openxmlformats.org/officeDocument/2006/relationships/customXml" Target="../ink/ink286.xml"/><Relationship Id="rId31" Type="http://schemas.openxmlformats.org/officeDocument/2006/relationships/image" Target="NULL"/><Relationship Id="rId4" Type="http://schemas.openxmlformats.org/officeDocument/2006/relationships/customXml" Target="../ink/ink283.xml"/><Relationship Id="rId9" Type="http://schemas.openxmlformats.org/officeDocument/2006/relationships/image" Target="NULL"/><Relationship Id="rId14" Type="http://schemas.openxmlformats.org/officeDocument/2006/relationships/customXml" Target="../ink/ink288.xml"/><Relationship Id="rId27" Type="http://schemas.openxmlformats.org/officeDocument/2006/relationships/image" Target="NULL"/><Relationship Id="rId30" Type="http://schemas.openxmlformats.org/officeDocument/2006/relationships/customXml" Target="../ink/ink292.xml"/><Relationship Id="rId35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300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295.xml"/><Relationship Id="rId21" Type="http://schemas.openxmlformats.org/officeDocument/2006/relationships/customXml" Target="../ink/ink304.xml"/><Relationship Id="rId7" Type="http://schemas.openxmlformats.org/officeDocument/2006/relationships/customXml" Target="../ink/ink297.xml"/><Relationship Id="rId12" Type="http://schemas.openxmlformats.org/officeDocument/2006/relationships/image" Target="NULL"/><Relationship Id="rId17" Type="http://schemas.openxmlformats.org/officeDocument/2006/relationships/customXml" Target="../ink/ink302.xml"/><Relationship Id="rId25" Type="http://schemas.openxmlformats.org/officeDocument/2006/relationships/customXml" Target="../ink/ink306.xm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99.xml"/><Relationship Id="rId24" Type="http://schemas.openxmlformats.org/officeDocument/2006/relationships/image" Target="NULL"/><Relationship Id="rId5" Type="http://schemas.openxmlformats.org/officeDocument/2006/relationships/customXml" Target="../ink/ink296.xml"/><Relationship Id="rId15" Type="http://schemas.openxmlformats.org/officeDocument/2006/relationships/customXml" Target="../ink/ink301.xml"/><Relationship Id="rId23" Type="http://schemas.openxmlformats.org/officeDocument/2006/relationships/customXml" Target="../ink/ink305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303.xml"/><Relationship Id="rId4" Type="http://schemas.openxmlformats.org/officeDocument/2006/relationships/image" Target="NULL"/><Relationship Id="rId9" Type="http://schemas.openxmlformats.org/officeDocument/2006/relationships/customXml" Target="../ink/ink298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0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313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308.xml"/><Relationship Id="rId21" Type="http://schemas.openxmlformats.org/officeDocument/2006/relationships/customXml" Target="../ink/ink317.xml"/><Relationship Id="rId7" Type="http://schemas.openxmlformats.org/officeDocument/2006/relationships/customXml" Target="../ink/ink310.xml"/><Relationship Id="rId12" Type="http://schemas.openxmlformats.org/officeDocument/2006/relationships/image" Target="NULL"/><Relationship Id="rId17" Type="http://schemas.openxmlformats.org/officeDocument/2006/relationships/customXml" Target="../ink/ink315.xml"/><Relationship Id="rId25" Type="http://schemas.openxmlformats.org/officeDocument/2006/relationships/customXml" Target="../ink/ink319.xm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32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312.xml"/><Relationship Id="rId24" Type="http://schemas.openxmlformats.org/officeDocument/2006/relationships/image" Target="NULL"/><Relationship Id="rId5" Type="http://schemas.openxmlformats.org/officeDocument/2006/relationships/customXml" Target="../ink/ink309.xml"/><Relationship Id="rId15" Type="http://schemas.openxmlformats.org/officeDocument/2006/relationships/customXml" Target="../ink/ink314.xml"/><Relationship Id="rId23" Type="http://schemas.openxmlformats.org/officeDocument/2006/relationships/customXml" Target="../ink/ink318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316.xml"/><Relationship Id="rId4" Type="http://schemas.openxmlformats.org/officeDocument/2006/relationships/image" Target="NULL"/><Relationship Id="rId9" Type="http://schemas.openxmlformats.org/officeDocument/2006/relationships/customXml" Target="../ink/ink311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20.xml"/><Relationship Id="rId30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7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340.xml"/><Relationship Id="rId21" Type="http://schemas.openxmlformats.org/officeDocument/2006/relationships/customXml" Target="../ink/ink331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344.xml"/><Relationship Id="rId50" Type="http://schemas.openxmlformats.org/officeDocument/2006/relationships/image" Target="NULL"/><Relationship Id="rId55" Type="http://schemas.openxmlformats.org/officeDocument/2006/relationships/customXml" Target="../ink/ink348.xml"/><Relationship Id="rId7" Type="http://schemas.openxmlformats.org/officeDocument/2006/relationships/customXml" Target="../ink/ink324.xm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29" Type="http://schemas.openxmlformats.org/officeDocument/2006/relationships/customXml" Target="../ink/ink335.xml"/><Relationship Id="rId11" Type="http://schemas.openxmlformats.org/officeDocument/2006/relationships/customXml" Target="../ink/ink326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339.xml"/><Relationship Id="rId40" Type="http://schemas.openxmlformats.org/officeDocument/2006/relationships/image" Target="NULL"/><Relationship Id="rId45" Type="http://schemas.openxmlformats.org/officeDocument/2006/relationships/customXml" Target="../ink/ink343.xml"/><Relationship Id="rId53" Type="http://schemas.openxmlformats.org/officeDocument/2006/relationships/customXml" Target="../ink/ink347.xml"/><Relationship Id="rId5" Type="http://schemas.openxmlformats.org/officeDocument/2006/relationships/customXml" Target="../ink/ink323.xml"/><Relationship Id="rId10" Type="http://schemas.openxmlformats.org/officeDocument/2006/relationships/image" Target="NULL"/><Relationship Id="rId19" Type="http://schemas.openxmlformats.org/officeDocument/2006/relationships/customXml" Target="../ink/ink330.xml"/><Relationship Id="rId31" Type="http://schemas.openxmlformats.org/officeDocument/2006/relationships/customXml" Target="../ink/ink336.xml"/><Relationship Id="rId44" Type="http://schemas.openxmlformats.org/officeDocument/2006/relationships/image" Target="NUL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325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34.xml"/><Relationship Id="rId30" Type="http://schemas.openxmlformats.org/officeDocument/2006/relationships/image" Target="NULL"/><Relationship Id="rId35" Type="http://schemas.openxmlformats.org/officeDocument/2006/relationships/customXml" Target="../ink/ink338.xml"/><Relationship Id="rId43" Type="http://schemas.openxmlformats.org/officeDocument/2006/relationships/customXml" Target="../ink/ink342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346.xml"/><Relationship Id="rId3" Type="http://schemas.openxmlformats.org/officeDocument/2006/relationships/customXml" Target="../ink/ink322.xml"/><Relationship Id="rId12" Type="http://schemas.openxmlformats.org/officeDocument/2006/relationships/image" Target="NULL"/><Relationship Id="rId17" Type="http://schemas.openxmlformats.org/officeDocument/2006/relationships/customXml" Target="../ink/ink329.xml"/><Relationship Id="rId25" Type="http://schemas.openxmlformats.org/officeDocument/2006/relationships/customXml" Target="../ink/ink333.xml"/><Relationship Id="rId33" Type="http://schemas.openxmlformats.org/officeDocument/2006/relationships/customXml" Target="../ink/ink337.xm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341.xml"/><Relationship Id="rId54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customXml" Target="../ink/ink328.xml"/><Relationship Id="rId23" Type="http://schemas.openxmlformats.org/officeDocument/2006/relationships/customXml" Target="../ink/ink332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3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3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365.xml"/><Relationship Id="rId21" Type="http://schemas.openxmlformats.org/officeDocument/2006/relationships/customXml" Target="../ink/ink356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369.xml"/><Relationship Id="rId50" Type="http://schemas.openxmlformats.org/officeDocument/2006/relationships/image" Target="NULL"/><Relationship Id="rId55" Type="http://schemas.openxmlformats.org/officeDocument/2006/relationships/customXml" Target="../ink/ink373.xml"/><Relationship Id="rId7" Type="http://schemas.openxmlformats.org/officeDocument/2006/relationships/customXml" Target="../ink/ink350.xml"/><Relationship Id="rId2" Type="http://schemas.openxmlformats.org/officeDocument/2006/relationships/notesSlide" Target="../notesSlides/notesSlide12.xml"/><Relationship Id="rId16" Type="http://schemas.openxmlformats.org/officeDocument/2006/relationships/image" Target="NULL"/><Relationship Id="rId29" Type="http://schemas.openxmlformats.org/officeDocument/2006/relationships/customXml" Target="../ink/ink360.xml"/><Relationship Id="rId11" Type="http://schemas.openxmlformats.org/officeDocument/2006/relationships/customXml" Target="../ink/ink352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364.xml"/><Relationship Id="rId40" Type="http://schemas.openxmlformats.org/officeDocument/2006/relationships/image" Target="NULL"/><Relationship Id="rId45" Type="http://schemas.openxmlformats.org/officeDocument/2006/relationships/customXml" Target="../ink/ink368.xml"/><Relationship Id="rId53" Type="http://schemas.openxmlformats.org/officeDocument/2006/relationships/customXml" Target="../ink/ink372.xml"/><Relationship Id="rId5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355.xml"/><Relationship Id="rId31" Type="http://schemas.openxmlformats.org/officeDocument/2006/relationships/customXml" Target="../ink/ink361.xm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9" Type="http://schemas.openxmlformats.org/officeDocument/2006/relationships/customXml" Target="../ink/ink351.xml"/><Relationship Id="rId22" Type="http://schemas.openxmlformats.org/officeDocument/2006/relationships/image" Target="NULL"/><Relationship Id="rId27" Type="http://schemas.openxmlformats.org/officeDocument/2006/relationships/customXml" Target="../ink/ink359.xml"/><Relationship Id="rId30" Type="http://schemas.openxmlformats.org/officeDocument/2006/relationships/image" Target="NULL"/><Relationship Id="rId35" Type="http://schemas.openxmlformats.org/officeDocument/2006/relationships/customXml" Target="../ink/ink363.xml"/><Relationship Id="rId43" Type="http://schemas.openxmlformats.org/officeDocument/2006/relationships/customXml" Target="../ink/ink367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371.xml"/><Relationship Id="rId3" Type="http://schemas.openxmlformats.org/officeDocument/2006/relationships/customXml" Target="../ink/ink349.xml"/><Relationship Id="rId12" Type="http://schemas.openxmlformats.org/officeDocument/2006/relationships/image" Target="NULL"/><Relationship Id="rId17" Type="http://schemas.openxmlformats.org/officeDocument/2006/relationships/customXml" Target="../ink/ink354.xml"/><Relationship Id="rId25" Type="http://schemas.openxmlformats.org/officeDocument/2006/relationships/customXml" Target="../ink/ink358.xml"/><Relationship Id="rId33" Type="http://schemas.openxmlformats.org/officeDocument/2006/relationships/customXml" Target="../ink/ink362.xm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customXml" Target="../ink/ink375.xml"/><Relationship Id="rId20" Type="http://schemas.openxmlformats.org/officeDocument/2006/relationships/image" Target="NULL"/><Relationship Id="rId41" Type="http://schemas.openxmlformats.org/officeDocument/2006/relationships/customXml" Target="../ink/ink366.xml"/><Relationship Id="rId54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23" Type="http://schemas.openxmlformats.org/officeDocument/2006/relationships/customXml" Target="../ink/ink357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370.xml"/><Relationship Id="rId57" Type="http://schemas.openxmlformats.org/officeDocument/2006/relationships/customXml" Target="../ink/ink37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385.xml"/><Relationship Id="rId26" Type="http://schemas.openxmlformats.org/officeDocument/2006/relationships/customXml" Target="../ink/ink389.xml"/><Relationship Id="rId39" Type="http://schemas.openxmlformats.org/officeDocument/2006/relationships/image" Target="../media/image21.png"/><Relationship Id="rId21" Type="http://schemas.openxmlformats.org/officeDocument/2006/relationships/image" Target="NULL"/><Relationship Id="rId34" Type="http://schemas.openxmlformats.org/officeDocument/2006/relationships/customXml" Target="../ink/ink393.xml"/><Relationship Id="rId7" Type="http://schemas.openxmlformats.org/officeDocument/2006/relationships/image" Target="NULL"/><Relationship Id="rId12" Type="http://schemas.openxmlformats.org/officeDocument/2006/relationships/customXml" Target="../ink/ink382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377.xml"/><Relationship Id="rId16" Type="http://schemas.openxmlformats.org/officeDocument/2006/relationships/customXml" Target="../ink/ink384.xml"/><Relationship Id="rId20" Type="http://schemas.openxmlformats.org/officeDocument/2006/relationships/customXml" Target="../ink/ink386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9.xml"/><Relationship Id="rId11" Type="http://schemas.openxmlformats.org/officeDocument/2006/relationships/image" Target="NULL"/><Relationship Id="rId24" Type="http://schemas.openxmlformats.org/officeDocument/2006/relationships/customXml" Target="../ink/ink388.xml"/><Relationship Id="rId32" Type="http://schemas.openxmlformats.org/officeDocument/2006/relationships/customXml" Target="../ink/ink392.xml"/><Relationship Id="rId37" Type="http://schemas.openxmlformats.org/officeDocument/2006/relationships/image" Target="NULL"/><Relationship Id="rId40" Type="http://schemas.openxmlformats.org/officeDocument/2006/relationships/image" Target="../media/image22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390.xml"/><Relationship Id="rId36" Type="http://schemas.openxmlformats.org/officeDocument/2006/relationships/customXml" Target="../ink/ink394.xml"/><Relationship Id="rId10" Type="http://schemas.openxmlformats.org/officeDocument/2006/relationships/customXml" Target="../ink/ink381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378.xml"/><Relationship Id="rId9" Type="http://schemas.openxmlformats.org/officeDocument/2006/relationships/image" Target="NULL"/><Relationship Id="rId14" Type="http://schemas.openxmlformats.org/officeDocument/2006/relationships/customXml" Target="../ink/ink383.xml"/><Relationship Id="rId22" Type="http://schemas.openxmlformats.org/officeDocument/2006/relationships/customXml" Target="../ink/ink387.xml"/><Relationship Id="rId27" Type="http://schemas.openxmlformats.org/officeDocument/2006/relationships/image" Target="NULL"/><Relationship Id="rId30" Type="http://schemas.openxmlformats.org/officeDocument/2006/relationships/customXml" Target="../ink/ink391.xml"/><Relationship Id="rId35" Type="http://schemas.openxmlformats.org/officeDocument/2006/relationships/image" Target="NULL"/><Relationship Id="rId8" Type="http://schemas.openxmlformats.org/officeDocument/2006/relationships/customXml" Target="../ink/ink380.xml"/><Relationship Id="rId3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02.xml"/><Relationship Id="rId26" Type="http://schemas.openxmlformats.org/officeDocument/2006/relationships/customXml" Target="../ink/ink406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410.xml"/><Relationship Id="rId42" Type="http://schemas.openxmlformats.org/officeDocument/2006/relationships/customXml" Target="../ink/ink414.xml"/><Relationship Id="rId47" Type="http://schemas.openxmlformats.org/officeDocument/2006/relationships/image" Target="NULL"/><Relationship Id="rId50" Type="http://schemas.openxmlformats.org/officeDocument/2006/relationships/customXml" Target="../ink/ink418.xml"/><Relationship Id="rId55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1.png"/><Relationship Id="rId16" Type="http://schemas.openxmlformats.org/officeDocument/2006/relationships/customXml" Target="../ink/ink401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405.xml"/><Relationship Id="rId32" Type="http://schemas.openxmlformats.org/officeDocument/2006/relationships/customXml" Target="../ink/ink409.xml"/><Relationship Id="rId37" Type="http://schemas.openxmlformats.org/officeDocument/2006/relationships/image" Target="NULL"/><Relationship Id="rId40" Type="http://schemas.openxmlformats.org/officeDocument/2006/relationships/customXml" Target="../ink/ink413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422.xml"/><Relationship Id="rId5" Type="http://schemas.openxmlformats.org/officeDocument/2006/relationships/image" Target="NULL"/><Relationship Id="rId61" Type="http://schemas.openxmlformats.org/officeDocument/2006/relationships/customXml" Target="../ink/ink424.xml"/><Relationship Id="rId19" Type="http://schemas.openxmlformats.org/officeDocument/2006/relationships/image" Target="NULL"/><Relationship Id="rId14" Type="http://schemas.openxmlformats.org/officeDocument/2006/relationships/customXml" Target="../ink/ink400.xml"/><Relationship Id="rId22" Type="http://schemas.openxmlformats.org/officeDocument/2006/relationships/customXml" Target="../ink/ink404.xml"/><Relationship Id="rId27" Type="http://schemas.openxmlformats.org/officeDocument/2006/relationships/image" Target="NULL"/><Relationship Id="rId30" Type="http://schemas.openxmlformats.org/officeDocument/2006/relationships/customXml" Target="../ink/ink408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417.xml"/><Relationship Id="rId56" Type="http://schemas.openxmlformats.org/officeDocument/2006/relationships/customXml" Target="../ink/ink421.xml"/><Relationship Id="rId8" Type="http://schemas.openxmlformats.org/officeDocument/2006/relationships/customXml" Target="../ink/ink397.xml"/><Relationship Id="rId51" Type="http://schemas.openxmlformats.org/officeDocument/2006/relationships/image" Target="NULL"/><Relationship Id="rId3" Type="http://schemas.openxmlformats.org/officeDocument/2006/relationships/image" Target="../media/image22.png"/><Relationship Id="rId12" Type="http://schemas.openxmlformats.org/officeDocument/2006/relationships/customXml" Target="../ink/ink399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12.xml"/><Relationship Id="rId46" Type="http://schemas.openxmlformats.org/officeDocument/2006/relationships/customXml" Target="../ink/ink416.xml"/><Relationship Id="rId59" Type="http://schemas.openxmlformats.org/officeDocument/2006/relationships/image" Target="NULL"/><Relationship Id="rId20" Type="http://schemas.openxmlformats.org/officeDocument/2006/relationships/customXml" Target="../ink/ink403.xml"/><Relationship Id="rId41" Type="http://schemas.openxmlformats.org/officeDocument/2006/relationships/image" Target="NULL"/><Relationship Id="rId54" Type="http://schemas.openxmlformats.org/officeDocument/2006/relationships/customXml" Target="../ink/ink4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6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07.xml"/><Relationship Id="rId36" Type="http://schemas.openxmlformats.org/officeDocument/2006/relationships/customXml" Target="../ink/ink411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398.xml"/><Relationship Id="rId31" Type="http://schemas.openxmlformats.org/officeDocument/2006/relationships/image" Target="NULL"/><Relationship Id="rId44" Type="http://schemas.openxmlformats.org/officeDocument/2006/relationships/customXml" Target="../ink/ink415.xml"/><Relationship Id="rId52" Type="http://schemas.openxmlformats.org/officeDocument/2006/relationships/customXml" Target="../ink/ink419.xml"/><Relationship Id="rId60" Type="http://schemas.openxmlformats.org/officeDocument/2006/relationships/customXml" Target="../ink/ink423.xml"/><Relationship Id="rId4" Type="http://schemas.openxmlformats.org/officeDocument/2006/relationships/customXml" Target="../ink/ink395.xm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ustomXml" Target="../ink/ink426.xml"/><Relationship Id="rId4" Type="http://schemas.openxmlformats.org/officeDocument/2006/relationships/image" Target="../media/image10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7.xml"/><Relationship Id="rId7" Type="http://schemas.openxmlformats.org/officeDocument/2006/relationships/customXml" Target="../ink/ink43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9.xml"/><Relationship Id="rId5" Type="http://schemas.openxmlformats.org/officeDocument/2006/relationships/customXml" Target="../ink/ink428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43AB-676E-4441-9AA1-D835E3777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Cloud Scale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A5C14-7AEF-432C-A48F-DF1D71238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Advanced Experimentation Techniques in Azure Machine Learning service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4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04A725-49A3-48BA-BC89-BAD0B973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83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932CD3-7FBA-4EF9-9455-B07384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78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7085-3B5A-4E11-AA2E-C96CC2FE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DBE0-42D4-4DDC-88A2-BC6267053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…to help motivate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99636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28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F940-50E4-4A51-AD73-E7D9FD8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Preamble – The Agenda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100E105-ED07-47B2-80A5-6BA5D70402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32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288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1.squarespace.com/static/5a20387690bccee5e702f9c7/t/5c2f0a5ecd8366ce52556bf7/1546586729879/?format=2500w">
            <a:extLst>
              <a:ext uri="{FF2B5EF4-FFF2-40B4-BE49-F238E27FC236}">
                <a16:creationId xmlns:a16="http://schemas.microsoft.com/office/drawing/2014/main" id="{77605DF3-9F38-4B29-96BE-653723C6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12" y="673276"/>
            <a:ext cx="10680776" cy="55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77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6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646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3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F940-50E4-4A51-AD73-E7D9FD8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Preamble – The Agenda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100E105-ED07-47B2-80A5-6BA5D7040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8168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9497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6FC991C-2D2E-4C9D-9D7C-588DCB84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982387" y="413987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1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3AC15A-FCB3-4BFF-9972-A97263D14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68" y="170873"/>
            <a:ext cx="10324649" cy="6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168-C53F-47CD-984C-66390D7A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Some Initial Thoughts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A6BD7-F214-413E-9186-58D1DA35BC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96" y="1762861"/>
            <a:ext cx="3732213" cy="4178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93864-A11B-4D68-90C4-083A14413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19" y="1761844"/>
            <a:ext cx="3731533" cy="41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04A725-49A3-48BA-BC89-BAD0B973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32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932CD3-7FBA-4EF9-9455-B07384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14:cNvPr>
              <p14:cNvContentPartPr/>
              <p14:nvPr/>
            </p14:nvContentPartPr>
            <p14:xfrm>
              <a:off x="6727082" y="2280189"/>
              <a:ext cx="401760" cy="520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9442" y="2262549"/>
                <a:ext cx="437400" cy="5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9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451610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0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19E2A0B-91B2-4198-88A6-DB98007B51B2}"/>
                  </a:ext>
                </a:extLst>
              </p14:cNvPr>
              <p14:cNvContentPartPr/>
              <p14:nvPr/>
            </p14:nvContentPartPr>
            <p14:xfrm>
              <a:off x="6266026" y="461287"/>
              <a:ext cx="1694880" cy="530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19E2A0B-91B2-4198-88A6-DB98007B51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8382" y="443647"/>
                <a:ext cx="1730528" cy="5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04A725-49A3-48BA-BC89-BAD0B973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48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AB1F83-AF63-4866-838A-2D40D404C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0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932CD3-7FBA-4EF9-9455-B07384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14:cNvPr>
              <p14:cNvContentPartPr/>
              <p14:nvPr/>
            </p14:nvContentPartPr>
            <p14:xfrm>
              <a:off x="6727082" y="2280189"/>
              <a:ext cx="401760" cy="520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9442" y="2262549"/>
                <a:ext cx="437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4573A1-514A-4B38-8E8A-1C05315F13B3}"/>
                  </a:ext>
                </a:extLst>
              </p14:cNvPr>
              <p14:cNvContentPartPr/>
              <p14:nvPr/>
            </p14:nvContentPartPr>
            <p14:xfrm>
              <a:off x="4252824" y="962377"/>
              <a:ext cx="401760" cy="52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4573A1-514A-4B38-8E8A-1C05315F13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184" y="944737"/>
                <a:ext cx="437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CC2128-263F-44AF-9F64-BF3EDBCA8AD8}"/>
                  </a:ext>
                </a:extLst>
              </p14:cNvPr>
              <p14:cNvContentPartPr/>
              <p14:nvPr/>
            </p14:nvContentPartPr>
            <p14:xfrm>
              <a:off x="2764682" y="5144413"/>
              <a:ext cx="401760" cy="52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CC2128-263F-44AF-9F64-BF3EDBCA8A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7042" y="5126773"/>
                <a:ext cx="437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16733D-6113-4448-95F9-3F6C579067C9}"/>
                  </a:ext>
                </a:extLst>
              </p14:cNvPr>
              <p14:cNvContentPartPr/>
              <p14:nvPr/>
            </p14:nvContentPartPr>
            <p14:xfrm>
              <a:off x="3616329" y="5458177"/>
              <a:ext cx="401760" cy="52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16733D-6113-4448-95F9-3F6C579067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8689" y="5440537"/>
                <a:ext cx="437400" cy="5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06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168-C53F-47CD-984C-66390D7A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Some Initial Thoughts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DAC1B-B115-43A0-9390-94238DBDB775}"/>
              </a:ext>
            </a:extLst>
          </p:cNvPr>
          <p:cNvSpPr/>
          <p:nvPr/>
        </p:nvSpPr>
        <p:spPr>
          <a:xfrm>
            <a:off x="3080679" y="3132205"/>
            <a:ext cx="7228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https://github.com/cloudscaleml/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E35662-00D6-45CC-A0E8-98A8A307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115" y="2992208"/>
            <a:ext cx="987879" cy="9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54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29808E-B401-4120-96C6-86209E4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22700-1CD8-4F8C-B7EB-057E4F6C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14" y="2234687"/>
            <a:ext cx="2462456" cy="276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87D7-D7F7-46C8-83A9-CAEE01C88100}"/>
              </a:ext>
            </a:extLst>
          </p:cNvPr>
          <p:cNvSpPr txBox="1"/>
          <p:nvPr/>
        </p:nvSpPr>
        <p:spPr>
          <a:xfrm>
            <a:off x="4842222" y="3137955"/>
            <a:ext cx="4884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 I just make a for loop over all hyperparameters?</a:t>
            </a:r>
          </a:p>
        </p:txBody>
      </p:sp>
    </p:spTree>
    <p:extLst>
      <p:ext uri="{BB962C8B-B14F-4D97-AF65-F5344CB8AC3E}">
        <p14:creationId xmlns:p14="http://schemas.microsoft.com/office/powerpoint/2010/main" val="731859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0C1CF-C67B-4F20-A616-89BF471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25" y="0"/>
            <a:ext cx="8588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1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67E30-7417-4ADD-856E-A1D666D1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811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01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02096" y="3608996"/>
            <a:ext cx="4522796" cy="3249004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FFD0E-8E2A-45A0-90D4-890DFA8F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1117"/>
            <a:ext cx="6618051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Automated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AB67-E786-4832-BFAF-4BC0114D8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373823"/>
            <a:ext cx="6618051" cy="91111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2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C4AC55CB-1E53-4046-9F18-736C738B94F2}"/>
              </a:ext>
            </a:extLst>
          </p:cNvPr>
          <p:cNvSpPr txBox="1">
            <a:spLocks/>
          </p:cNvSpPr>
          <p:nvPr/>
        </p:nvSpPr>
        <p:spPr>
          <a:xfrm>
            <a:off x="2661281" y="4865388"/>
            <a:ext cx="6885001" cy="576510"/>
          </a:xfrm>
          <a:prstGeom prst="rect">
            <a:avLst/>
          </a:prstGeom>
          <a:noFill/>
        </p:spPr>
        <p:txBody>
          <a:bodyPr wrap="square" tIns="89630" bIns="8963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192">
              <a:defRPr/>
            </a:pPr>
            <a:r>
              <a:rPr lang="en-US" sz="2800" spc="-5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much is this car worth?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3669FDF-B3F4-4C9E-A603-C252A18C2BAB}"/>
              </a:ext>
            </a:extLst>
          </p:cNvPr>
          <p:cNvSpPr>
            <a:spLocks noEditPoints="1"/>
          </p:cNvSpPr>
          <p:nvPr/>
        </p:nvSpPr>
        <p:spPr bwMode="auto">
          <a:xfrm>
            <a:off x="4447048" y="2659605"/>
            <a:ext cx="3297904" cy="1984097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9050">
            <a:solidFill>
              <a:schemeClr val="tx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 Semi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693D4-FD57-41B5-995B-476C4411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Machine Learning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9676B-66B3-C940-9521-3C8F8DF24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564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6667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1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666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5" grpId="0" animBg="1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6343" y="2780242"/>
            <a:ext cx="1775612" cy="21046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458CC-0786-48FB-A64B-B427CE24316B}"/>
              </a:ext>
            </a:extLst>
          </p:cNvPr>
          <p:cNvSpPr/>
          <p:nvPr/>
        </p:nvSpPr>
        <p:spPr bwMode="auto">
          <a:xfrm>
            <a:off x="5577549" y="2780243"/>
            <a:ext cx="1371450" cy="175065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1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2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3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4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5138" y="2780242"/>
            <a:ext cx="2281267" cy="21046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5D490-EE66-4928-8D25-10151ED50C5B}"/>
              </a:ext>
            </a:extLst>
          </p:cNvPr>
          <p:cNvSpPr/>
          <p:nvPr/>
        </p:nvSpPr>
        <p:spPr bwMode="auto">
          <a:xfrm>
            <a:off x="736343" y="2827305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5139" y="2802669"/>
            <a:ext cx="2083918" cy="34116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27428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550" y="2780243"/>
            <a:ext cx="1669425" cy="175065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Criterion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Loss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Split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Leaf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4889" y="2893389"/>
            <a:ext cx="1450408" cy="146982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4889" y="3241041"/>
            <a:ext cx="1450408" cy="146978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4889" y="3588690"/>
            <a:ext cx="1450408" cy="146979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4889" y="3936339"/>
            <a:ext cx="1450408" cy="146981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7227677" y="2948939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227677" y="329659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227677" y="3644241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227677" y="399189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195" y="3743405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0712" y="4218228"/>
            <a:ext cx="574115" cy="240609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50">
                <a:solidFill>
                  <a:srgbClr val="0078D4"/>
                </a:solidFill>
                <a:latin typeface="Segoe UI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110" y="2767743"/>
            <a:ext cx="323873" cy="2410248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726EF7-D1FA-4062-B4C5-9B6733D5C31E}"/>
              </a:ext>
            </a:extLst>
          </p:cNvPr>
          <p:cNvGrpSpPr/>
          <p:nvPr/>
        </p:nvGrpSpPr>
        <p:grpSpPr>
          <a:xfrm>
            <a:off x="2470274" y="2268209"/>
            <a:ext cx="7251453" cy="346521"/>
            <a:chOff x="735582" y="2268043"/>
            <a:chExt cx="7252482" cy="34657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4E18D1-6B94-4650-90E2-157E1950682B}"/>
                </a:ext>
              </a:extLst>
            </p:cNvPr>
            <p:cNvSpPr/>
            <p:nvPr/>
          </p:nvSpPr>
          <p:spPr bwMode="auto">
            <a:xfrm>
              <a:off x="3084709" y="2268043"/>
              <a:ext cx="2211940" cy="3465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78D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Which algorithm?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3A8272B-7B63-4A7D-A68B-04789BD8FA46}"/>
                </a:ext>
              </a:extLst>
            </p:cNvPr>
            <p:cNvSpPr/>
            <p:nvPr/>
          </p:nvSpPr>
          <p:spPr bwMode="auto">
            <a:xfrm>
              <a:off x="5577476" y="2268043"/>
              <a:ext cx="2410588" cy="3465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parameters?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0198808-CC0B-495A-81F7-CAE7F8DC4458}"/>
                </a:ext>
              </a:extLst>
            </p:cNvPr>
            <p:cNvSpPr/>
            <p:nvPr/>
          </p:nvSpPr>
          <p:spPr bwMode="auto">
            <a:xfrm>
              <a:off x="735582" y="2268043"/>
              <a:ext cx="2068299" cy="3465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features?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0CF168F-2132-4758-BFE1-832832D1F6AC}"/>
              </a:ext>
            </a:extLst>
          </p:cNvPr>
          <p:cNvSpPr/>
          <p:nvPr/>
        </p:nvSpPr>
        <p:spPr bwMode="auto">
          <a:xfrm>
            <a:off x="736343" y="3527090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D25B7A3-F9AD-4257-871B-494A13D668C1}"/>
              </a:ext>
            </a:extLst>
          </p:cNvPr>
          <p:cNvSpPr/>
          <p:nvPr/>
        </p:nvSpPr>
        <p:spPr bwMode="auto">
          <a:xfrm>
            <a:off x="736343" y="3877336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AA2959-6F4C-429A-A8AB-CE521F9CDFEF}"/>
              </a:ext>
            </a:extLst>
          </p:cNvPr>
          <p:cNvGrpSpPr/>
          <p:nvPr/>
        </p:nvGrpSpPr>
        <p:grpSpPr>
          <a:xfrm>
            <a:off x="7294889" y="4281249"/>
            <a:ext cx="1450408" cy="146981"/>
            <a:chOff x="8120217" y="3558128"/>
            <a:chExt cx="1940664" cy="147002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EC2C52-1819-4767-80A1-A75A6DFB7A8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190086-0E14-456D-A3EA-699EEEB26E5F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DCDE0FC-AFB8-4AF2-968D-59AABFF9ADE3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E16FAD-08D0-4E8C-A18F-711C4CEECCC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F158C30-719E-4C2C-825D-490990D26729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BE32757-C701-41B2-9C72-E2617C77806E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4D0AAB6-5B96-4A7F-B240-D048BDFF7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900AE66-D293-4436-84A1-E503410EDAC9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0103E5-57E3-4E59-ACBC-F5BC090D6906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D410592-BE65-46FC-BB57-A316F21EA63C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3C2D859-5A03-4D3C-BFBF-A8976DC67BE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6F4027C-0511-46B4-9511-0BB75D5B785C}"/>
              </a:ext>
            </a:extLst>
          </p:cNvPr>
          <p:cNvSpPr/>
          <p:nvPr/>
        </p:nvSpPr>
        <p:spPr bwMode="auto">
          <a:xfrm>
            <a:off x="7227677" y="4336801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F32116-3720-4960-BE05-75E1CD6A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7"/>
              <a:t>Model creation is typically a time consuming process </a:t>
            </a:r>
          </a:p>
        </p:txBody>
      </p:sp>
    </p:spTree>
    <p:extLst>
      <p:ext uri="{BB962C8B-B14F-4D97-AF65-F5344CB8AC3E}">
        <p14:creationId xmlns:p14="http://schemas.microsoft.com/office/powerpoint/2010/main" val="304878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4232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3" presetClass="path" presetSubtype="0" accel="24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9245 -4.0740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3958 -7.40741E-7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5286 2.59259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2643 -4.07407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916 -3.7037E-7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9" grpId="0"/>
      <p:bldP spid="11" grpId="0" animBg="1"/>
      <p:bldP spid="12" grpId="0" animBg="1"/>
      <p:bldP spid="13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3" grpId="0" animBg="1"/>
      <p:bldP spid="74" grpId="0"/>
      <p:bldP spid="75" grpId="0" animBg="1"/>
      <p:bldP spid="104" grpId="0" animBg="1"/>
      <p:bldP spid="105" grpId="0" animBg="1"/>
      <p:bldP spid="85" grpId="0" animBg="1"/>
      <p:bldP spid="85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5136" y="2268209"/>
            <a:ext cx="2211626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549" y="2268209"/>
            <a:ext cx="2410247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6344" y="2268209"/>
            <a:ext cx="2068005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6343" y="2780243"/>
            <a:ext cx="1775612" cy="2137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5138" y="2780243"/>
            <a:ext cx="2281267" cy="2137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SGD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5139" y="3156537"/>
            <a:ext cx="2083918" cy="33828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Nearest Neighbors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550" y="2780243"/>
            <a:ext cx="1669425" cy="17776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Criterion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Loss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Min Samples Split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Min Samples Leaf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XYZ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4889" y="2917699"/>
            <a:ext cx="1450408" cy="146982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4889" y="3257248"/>
            <a:ext cx="1450408" cy="146978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4889" y="3596793"/>
            <a:ext cx="1450408" cy="146979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4889" y="3936339"/>
            <a:ext cx="1450408" cy="146981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8354410" y="2973253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712682" y="331280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863541" y="3652346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542422" y="3991893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195" y="3743405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5493" y="4225153"/>
            <a:ext cx="564552" cy="23774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50">
                <a:solidFill>
                  <a:srgbClr val="0078D4"/>
                </a:solidFill>
                <a:latin typeface="Segoe UI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110" y="2767743"/>
            <a:ext cx="323873" cy="2410248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495D5-2B30-4AA1-AA98-F45B619A2F83}"/>
              </a:ext>
            </a:extLst>
          </p:cNvPr>
          <p:cNvGrpSpPr/>
          <p:nvPr/>
        </p:nvGrpSpPr>
        <p:grpSpPr>
          <a:xfrm>
            <a:off x="589045" y="5680087"/>
            <a:ext cx="8659839" cy="667278"/>
            <a:chOff x="837631" y="5844617"/>
            <a:chExt cx="9792001" cy="667372"/>
          </a:xfrm>
        </p:grpSpPr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CD9E5583-191B-46A7-89A0-4970E92444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2" y="954966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19FF23F-887C-46B1-9898-6C2E0700A7A2}"/>
                </a:ext>
              </a:extLst>
            </p:cNvPr>
            <p:cNvSpPr/>
            <p:nvPr/>
          </p:nvSpPr>
          <p:spPr bwMode="auto">
            <a:xfrm>
              <a:off x="4652842" y="6221910"/>
              <a:ext cx="2161581" cy="2900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195" y="3751822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6313DE-E1C9-40AE-938F-A49589B1BBD4}"/>
              </a:ext>
            </a:extLst>
          </p:cNvPr>
          <p:cNvSpPr/>
          <p:nvPr/>
        </p:nvSpPr>
        <p:spPr bwMode="auto">
          <a:xfrm>
            <a:off x="3085139" y="2805555"/>
            <a:ext cx="2083918" cy="33828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192048-1443-47D3-9B5E-3646ED6B16D2}"/>
              </a:ext>
            </a:extLst>
          </p:cNvPr>
          <p:cNvSpPr/>
          <p:nvPr/>
        </p:nvSpPr>
        <p:spPr bwMode="auto">
          <a:xfrm>
            <a:off x="5577550" y="2780243"/>
            <a:ext cx="1669425" cy="17776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N </a:t>
            </a: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Neighbors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Weights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Metric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ZYX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076285-431D-44B4-824C-4F8DF6C6B7A4}"/>
              </a:ext>
            </a:extLst>
          </p:cNvPr>
          <p:cNvGrpSpPr/>
          <p:nvPr/>
        </p:nvGrpSpPr>
        <p:grpSpPr>
          <a:xfrm>
            <a:off x="736983" y="2829465"/>
            <a:ext cx="1859308" cy="1349172"/>
            <a:chOff x="887982" y="2979620"/>
            <a:chExt cx="1859572" cy="1349364"/>
          </a:xfrm>
          <a:solidFill>
            <a:schemeClr val="tx2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B19555-5C4A-423A-81BC-6D0081323C7C}"/>
                </a:ext>
              </a:extLst>
            </p:cNvPr>
            <p:cNvSpPr/>
            <p:nvPr/>
          </p:nvSpPr>
          <p:spPr bwMode="auto">
            <a:xfrm>
              <a:off x="887982" y="2979620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Mileage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FE8245-9253-4C95-833E-F8CE7A73D919}"/>
                </a:ext>
              </a:extLst>
            </p:cNvPr>
            <p:cNvSpPr/>
            <p:nvPr/>
          </p:nvSpPr>
          <p:spPr bwMode="auto">
            <a:xfrm>
              <a:off x="887982" y="3679504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5C9A6E2-03E2-4179-B9E9-43BE2661A750}"/>
                </a:ext>
              </a:extLst>
            </p:cNvPr>
            <p:cNvSpPr/>
            <p:nvPr/>
          </p:nvSpPr>
          <p:spPr bwMode="auto">
            <a:xfrm>
              <a:off x="887982" y="4029800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2BEC75-D81D-4186-8772-659189043A0B}"/>
              </a:ext>
            </a:extLst>
          </p:cNvPr>
          <p:cNvGrpSpPr/>
          <p:nvPr/>
        </p:nvGrpSpPr>
        <p:grpSpPr>
          <a:xfrm>
            <a:off x="736983" y="3179358"/>
            <a:ext cx="1859308" cy="999280"/>
            <a:chOff x="887982" y="3329562"/>
            <a:chExt cx="1859572" cy="999422"/>
          </a:xfrm>
          <a:solidFill>
            <a:schemeClr val="tx2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3B809B-6138-4491-82C4-842FA4297CF5}"/>
                </a:ext>
              </a:extLst>
            </p:cNvPr>
            <p:cNvSpPr/>
            <p:nvPr/>
          </p:nvSpPr>
          <p:spPr bwMode="auto">
            <a:xfrm>
              <a:off x="887982" y="3679504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0017AA-64D2-4E65-84D5-C84A8DD03586}"/>
                </a:ext>
              </a:extLst>
            </p:cNvPr>
            <p:cNvSpPr/>
            <p:nvPr/>
          </p:nvSpPr>
          <p:spPr bwMode="auto">
            <a:xfrm>
              <a:off x="887982" y="4029800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F5445C5-73C5-489C-9D10-B4969B450FE9}"/>
                </a:ext>
              </a:extLst>
            </p:cNvPr>
            <p:cNvSpPr/>
            <p:nvPr/>
          </p:nvSpPr>
          <p:spPr bwMode="auto">
            <a:xfrm>
              <a:off x="887982" y="3329562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Condition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F85DC9-5BD9-4A30-A0F4-9AD7F813FBBF}"/>
              </a:ext>
            </a:extLst>
          </p:cNvPr>
          <p:cNvGrpSpPr/>
          <p:nvPr/>
        </p:nvGrpSpPr>
        <p:grpSpPr>
          <a:xfrm>
            <a:off x="7294889" y="4281249"/>
            <a:ext cx="1450408" cy="146981"/>
            <a:chOff x="8120217" y="3558128"/>
            <a:chExt cx="1940664" cy="14700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831044-E06F-46BE-B791-C4588AA8B0FD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673CF05-855A-42F6-B8B4-6815B4183A8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EB13C6-CB43-4DFB-ACBA-BA73ADB8BA5A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6177D08-0A16-4664-BCEF-F8466BAA5189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8327A26-4063-4476-A929-43C18A757171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135E53D-F0C8-4E22-A844-588BEFBD2306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87D8D64-1156-4C04-AC90-9AFA7DFFD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1925A22-FA2D-4017-A757-00855BF459B8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F5EC524-7BB5-43E7-8A12-AB79994538B1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4FFD033-D313-436C-B4DD-4B40BA2517DF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C3F520-E24D-45F8-8BA0-3C8FC04BB182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445037D-370B-4B1F-84C2-A80D4B35AC29}"/>
              </a:ext>
            </a:extLst>
          </p:cNvPr>
          <p:cNvSpPr/>
          <p:nvPr/>
        </p:nvSpPr>
        <p:spPr bwMode="auto">
          <a:xfrm>
            <a:off x="8193254" y="4336801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C391238-5F66-4C8A-A304-CCDA94D8567D}"/>
              </a:ext>
            </a:extLst>
          </p:cNvPr>
          <p:cNvGrpSpPr/>
          <p:nvPr/>
        </p:nvGrpSpPr>
        <p:grpSpPr>
          <a:xfrm>
            <a:off x="9347929" y="1743237"/>
            <a:ext cx="2808891" cy="3976883"/>
            <a:chOff x="9351516" y="1586752"/>
            <a:chExt cx="2809289" cy="413369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D4D48D9-5A7A-4EB7-896A-2AA61BE32CEE}"/>
                </a:ext>
              </a:extLst>
            </p:cNvPr>
            <p:cNvSpPr/>
            <p:nvPr/>
          </p:nvSpPr>
          <p:spPr bwMode="auto">
            <a:xfrm>
              <a:off x="9615066" y="1756590"/>
              <a:ext cx="2298048" cy="324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225"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/>
                </a:rPr>
                <a:t>Track</a:t>
              </a:r>
            </a:p>
          </p:txBody>
        </p:sp>
        <p:sp>
          <p:nvSpPr>
            <p:cNvPr id="107" name="Isosceles Triangle 31">
              <a:extLst>
                <a:ext uri="{FF2B5EF4-FFF2-40B4-BE49-F238E27FC236}">
                  <a16:creationId xmlns:a16="http://schemas.microsoft.com/office/drawing/2014/main" id="{9B155A72-72D4-4E6F-BBCB-2606C125CBB3}"/>
                </a:ext>
              </a:extLst>
            </p:cNvPr>
            <p:cNvSpPr/>
            <p:nvPr/>
          </p:nvSpPr>
          <p:spPr>
            <a:xfrm>
              <a:off x="9351516" y="1586752"/>
              <a:ext cx="2809289" cy="551139"/>
            </a:xfrm>
            <a:custGeom>
              <a:avLst/>
              <a:gdLst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  <a:gd name="connsiteX3" fmla="*/ 0 w 3934939"/>
                <a:gd name="connsiteY3" fmla="*/ 384890 h 384890"/>
                <a:gd name="connsiteX0" fmla="*/ 0 w 3934939"/>
                <a:gd name="connsiteY0" fmla="*/ 384890 h 469590"/>
                <a:gd name="connsiteX1" fmla="*/ 1967470 w 3934939"/>
                <a:gd name="connsiteY1" fmla="*/ 0 h 469590"/>
                <a:gd name="connsiteX2" fmla="*/ 3934939 w 3934939"/>
                <a:gd name="connsiteY2" fmla="*/ 384890 h 469590"/>
                <a:gd name="connsiteX3" fmla="*/ 2070893 w 3934939"/>
                <a:gd name="connsiteY3" fmla="*/ 469590 h 469590"/>
                <a:gd name="connsiteX4" fmla="*/ 0 w 3934939"/>
                <a:gd name="connsiteY4" fmla="*/ 384890 h 469590"/>
                <a:gd name="connsiteX0" fmla="*/ 2070893 w 3934939"/>
                <a:gd name="connsiteY0" fmla="*/ 469590 h 561030"/>
                <a:gd name="connsiteX1" fmla="*/ 0 w 3934939"/>
                <a:gd name="connsiteY1" fmla="*/ 384890 h 561030"/>
                <a:gd name="connsiteX2" fmla="*/ 1967470 w 3934939"/>
                <a:gd name="connsiteY2" fmla="*/ 0 h 561030"/>
                <a:gd name="connsiteX3" fmla="*/ 3934939 w 3934939"/>
                <a:gd name="connsiteY3" fmla="*/ 384890 h 561030"/>
                <a:gd name="connsiteX4" fmla="*/ 2162333 w 3934939"/>
                <a:gd name="connsiteY4" fmla="*/ 561030 h 561030"/>
                <a:gd name="connsiteX0" fmla="*/ 0 w 3934939"/>
                <a:gd name="connsiteY0" fmla="*/ 384890 h 561030"/>
                <a:gd name="connsiteX1" fmla="*/ 1967470 w 3934939"/>
                <a:gd name="connsiteY1" fmla="*/ 0 h 561030"/>
                <a:gd name="connsiteX2" fmla="*/ 3934939 w 3934939"/>
                <a:gd name="connsiteY2" fmla="*/ 384890 h 561030"/>
                <a:gd name="connsiteX3" fmla="*/ 2162333 w 3934939"/>
                <a:gd name="connsiteY3" fmla="*/ 561030 h 561030"/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4939" h="384890">
                  <a:moveTo>
                    <a:pt x="0" y="384890"/>
                  </a:moveTo>
                  <a:lnTo>
                    <a:pt x="1967470" y="0"/>
                  </a:lnTo>
                  <a:lnTo>
                    <a:pt x="3934939" y="384890"/>
                  </a:ln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id="{FA011F11-7DEF-420F-9BFE-D4EEF17942EB}"/>
                </a:ext>
              </a:extLst>
            </p:cNvPr>
            <p:cNvSpPr/>
            <p:nvPr/>
          </p:nvSpPr>
          <p:spPr bwMode="auto">
            <a:xfrm>
              <a:off x="9457198" y="2113387"/>
              <a:ext cx="2609823" cy="3607059"/>
            </a:xfrm>
            <a:custGeom>
              <a:avLst/>
              <a:gdLst>
                <a:gd name="connsiteX0" fmla="*/ 0 w 1703540"/>
                <a:gd name="connsiteY0" fmla="*/ 0 h 1703540"/>
                <a:gd name="connsiteX1" fmla="*/ 1703540 w 1703540"/>
                <a:gd name="connsiteY1" fmla="*/ 0 h 1703540"/>
                <a:gd name="connsiteX2" fmla="*/ 1703540 w 1703540"/>
                <a:gd name="connsiteY2" fmla="*/ 1703540 h 1703540"/>
                <a:gd name="connsiteX3" fmla="*/ 0 w 1703540"/>
                <a:gd name="connsiteY3" fmla="*/ 1703540 h 1703540"/>
                <a:gd name="connsiteX4" fmla="*/ 0 w 1703540"/>
                <a:gd name="connsiteY4" fmla="*/ 0 h 1703540"/>
                <a:gd name="connsiteX0" fmla="*/ 1703540 w 1703540"/>
                <a:gd name="connsiteY0" fmla="*/ 0 h 1703540"/>
                <a:gd name="connsiteX1" fmla="*/ 1703540 w 1703540"/>
                <a:gd name="connsiteY1" fmla="*/ 1703540 h 1703540"/>
                <a:gd name="connsiteX2" fmla="*/ 0 w 1703540"/>
                <a:gd name="connsiteY2" fmla="*/ 1703540 h 1703540"/>
                <a:gd name="connsiteX3" fmla="*/ 91440 w 1703540"/>
                <a:gd name="connsiteY3" fmla="*/ 91440 h 1703540"/>
                <a:gd name="connsiteX0" fmla="*/ 1715339 w 1715339"/>
                <a:gd name="connsiteY0" fmla="*/ 0 h 1703540"/>
                <a:gd name="connsiteX1" fmla="*/ 1715339 w 1715339"/>
                <a:gd name="connsiteY1" fmla="*/ 1703540 h 1703540"/>
                <a:gd name="connsiteX2" fmla="*/ 11799 w 1715339"/>
                <a:gd name="connsiteY2" fmla="*/ 1703540 h 1703540"/>
                <a:gd name="connsiteX3" fmla="*/ 0 w 1715339"/>
                <a:gd name="connsiteY3" fmla="*/ 91440 h 1703540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32447 h 1703540"/>
                <a:gd name="connsiteX0" fmla="*/ 1715339 w 1715339"/>
                <a:gd name="connsiteY0" fmla="*/ 19172 h 1722712"/>
                <a:gd name="connsiteX1" fmla="*/ 1715339 w 1715339"/>
                <a:gd name="connsiteY1" fmla="*/ 1722712 h 1722712"/>
                <a:gd name="connsiteX2" fmla="*/ 11799 w 1715339"/>
                <a:gd name="connsiteY2" fmla="*/ 1722712 h 1722712"/>
                <a:gd name="connsiteX3" fmla="*/ 0 w 1715339"/>
                <a:gd name="connsiteY3" fmla="*/ 0 h 1722712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10325 h 1703540"/>
                <a:gd name="connsiteX0" fmla="*/ 1703540 w 1703540"/>
                <a:gd name="connsiteY0" fmla="*/ 5816 h 1709356"/>
                <a:gd name="connsiteX1" fmla="*/ 1703540 w 1703540"/>
                <a:gd name="connsiteY1" fmla="*/ 1709356 h 1709356"/>
                <a:gd name="connsiteX2" fmla="*/ 0 w 1703540"/>
                <a:gd name="connsiteY2" fmla="*/ 1709356 h 1709356"/>
                <a:gd name="connsiteX3" fmla="*/ 706 w 1703540"/>
                <a:gd name="connsiteY3" fmla="*/ 0 h 17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540" h="1709356">
                  <a:moveTo>
                    <a:pt x="1703540" y="5816"/>
                  </a:moveTo>
                  <a:lnTo>
                    <a:pt x="1703540" y="1709356"/>
                  </a:lnTo>
                  <a:lnTo>
                    <a:pt x="0" y="1709356"/>
                  </a:lnTo>
                  <a:cubicBezTo>
                    <a:pt x="0" y="1141509"/>
                    <a:pt x="706" y="0"/>
                    <a:pt x="706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/>
              <a:endParaRPr lang="en-US" err="1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110" name="Title 2">
            <a:extLst>
              <a:ext uri="{FF2B5EF4-FFF2-40B4-BE49-F238E27FC236}">
                <a16:creationId xmlns:a16="http://schemas.microsoft.com/office/drawing/2014/main" id="{2A3300AA-C68C-4791-9919-C2EF911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302995"/>
            <a:ext cx="11354135" cy="757914"/>
          </a:xfrm>
        </p:spPr>
        <p:txBody>
          <a:bodyPr/>
          <a:lstStyle/>
          <a:p>
            <a:r>
              <a:rPr lang="en-US" sz="3725"/>
              <a:t>Model creation is typically a time consuming process</a:t>
            </a:r>
          </a:p>
        </p:txBody>
      </p:sp>
    </p:spTree>
    <p:extLst>
      <p:ext uri="{BB962C8B-B14F-4D97-AF65-F5344CB8AC3E}">
        <p14:creationId xmlns:p14="http://schemas.microsoft.com/office/powerpoint/2010/main" val="26019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4284 -0.2034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0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63" presetClass="path" presetSubtype="0" accel="24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05287 3.7037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7904 -3.33333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0138 -3.7037E-7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06667 2.59259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2709 -3.7037E-7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66" grpId="0" animBg="1"/>
      <p:bldP spid="67" grpId="0" animBg="1"/>
      <p:bldP spid="68" grpId="0" animBg="1"/>
      <p:bldP spid="69" grpId="0" animBg="1"/>
      <p:bldP spid="73" grpId="0" animBg="1"/>
      <p:bldP spid="74" grpId="0"/>
      <p:bldP spid="80" grpId="0" animBg="1"/>
      <p:bldP spid="83" grpId="0" animBg="1"/>
      <p:bldP spid="84" grpId="0"/>
      <p:bldP spid="10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723F3D2-CF5C-4E0F-B5F8-9554765B6632}"/>
              </a:ext>
            </a:extLst>
          </p:cNvPr>
          <p:cNvGrpSpPr/>
          <p:nvPr/>
        </p:nvGrpSpPr>
        <p:grpSpPr>
          <a:xfrm>
            <a:off x="9347929" y="1743237"/>
            <a:ext cx="2808891" cy="3976883"/>
            <a:chOff x="9351516" y="1586752"/>
            <a:chExt cx="2809289" cy="413369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DC305BE-7241-4195-A554-7A2500E5064F}"/>
                </a:ext>
              </a:extLst>
            </p:cNvPr>
            <p:cNvSpPr/>
            <p:nvPr/>
          </p:nvSpPr>
          <p:spPr bwMode="auto">
            <a:xfrm>
              <a:off x="9615066" y="1756590"/>
              <a:ext cx="2298048" cy="324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225"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/>
                </a:rPr>
                <a:t>Track</a:t>
              </a:r>
            </a:p>
          </p:txBody>
        </p:sp>
        <p:sp>
          <p:nvSpPr>
            <p:cNvPr id="103" name="Isosceles Triangle 31">
              <a:extLst>
                <a:ext uri="{FF2B5EF4-FFF2-40B4-BE49-F238E27FC236}">
                  <a16:creationId xmlns:a16="http://schemas.microsoft.com/office/drawing/2014/main" id="{63F6F932-A16A-49F2-ADC7-512149872DD7}"/>
                </a:ext>
              </a:extLst>
            </p:cNvPr>
            <p:cNvSpPr/>
            <p:nvPr/>
          </p:nvSpPr>
          <p:spPr>
            <a:xfrm>
              <a:off x="9351516" y="1586752"/>
              <a:ext cx="2809289" cy="551139"/>
            </a:xfrm>
            <a:custGeom>
              <a:avLst/>
              <a:gdLst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  <a:gd name="connsiteX3" fmla="*/ 0 w 3934939"/>
                <a:gd name="connsiteY3" fmla="*/ 384890 h 384890"/>
                <a:gd name="connsiteX0" fmla="*/ 0 w 3934939"/>
                <a:gd name="connsiteY0" fmla="*/ 384890 h 469590"/>
                <a:gd name="connsiteX1" fmla="*/ 1967470 w 3934939"/>
                <a:gd name="connsiteY1" fmla="*/ 0 h 469590"/>
                <a:gd name="connsiteX2" fmla="*/ 3934939 w 3934939"/>
                <a:gd name="connsiteY2" fmla="*/ 384890 h 469590"/>
                <a:gd name="connsiteX3" fmla="*/ 2070893 w 3934939"/>
                <a:gd name="connsiteY3" fmla="*/ 469590 h 469590"/>
                <a:gd name="connsiteX4" fmla="*/ 0 w 3934939"/>
                <a:gd name="connsiteY4" fmla="*/ 384890 h 469590"/>
                <a:gd name="connsiteX0" fmla="*/ 2070893 w 3934939"/>
                <a:gd name="connsiteY0" fmla="*/ 469590 h 561030"/>
                <a:gd name="connsiteX1" fmla="*/ 0 w 3934939"/>
                <a:gd name="connsiteY1" fmla="*/ 384890 h 561030"/>
                <a:gd name="connsiteX2" fmla="*/ 1967470 w 3934939"/>
                <a:gd name="connsiteY2" fmla="*/ 0 h 561030"/>
                <a:gd name="connsiteX3" fmla="*/ 3934939 w 3934939"/>
                <a:gd name="connsiteY3" fmla="*/ 384890 h 561030"/>
                <a:gd name="connsiteX4" fmla="*/ 2162333 w 3934939"/>
                <a:gd name="connsiteY4" fmla="*/ 561030 h 561030"/>
                <a:gd name="connsiteX0" fmla="*/ 0 w 3934939"/>
                <a:gd name="connsiteY0" fmla="*/ 384890 h 561030"/>
                <a:gd name="connsiteX1" fmla="*/ 1967470 w 3934939"/>
                <a:gd name="connsiteY1" fmla="*/ 0 h 561030"/>
                <a:gd name="connsiteX2" fmla="*/ 3934939 w 3934939"/>
                <a:gd name="connsiteY2" fmla="*/ 384890 h 561030"/>
                <a:gd name="connsiteX3" fmla="*/ 2162333 w 3934939"/>
                <a:gd name="connsiteY3" fmla="*/ 561030 h 561030"/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4939" h="384890">
                  <a:moveTo>
                    <a:pt x="0" y="384890"/>
                  </a:moveTo>
                  <a:lnTo>
                    <a:pt x="1967470" y="0"/>
                  </a:lnTo>
                  <a:lnTo>
                    <a:pt x="3934939" y="384890"/>
                  </a:ln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id="{3BE1C11A-A25A-46BF-86FF-8577B49536F2}"/>
                </a:ext>
              </a:extLst>
            </p:cNvPr>
            <p:cNvSpPr/>
            <p:nvPr/>
          </p:nvSpPr>
          <p:spPr bwMode="auto">
            <a:xfrm>
              <a:off x="9457198" y="2113387"/>
              <a:ext cx="2609823" cy="3607059"/>
            </a:xfrm>
            <a:custGeom>
              <a:avLst/>
              <a:gdLst>
                <a:gd name="connsiteX0" fmla="*/ 0 w 1703540"/>
                <a:gd name="connsiteY0" fmla="*/ 0 h 1703540"/>
                <a:gd name="connsiteX1" fmla="*/ 1703540 w 1703540"/>
                <a:gd name="connsiteY1" fmla="*/ 0 h 1703540"/>
                <a:gd name="connsiteX2" fmla="*/ 1703540 w 1703540"/>
                <a:gd name="connsiteY2" fmla="*/ 1703540 h 1703540"/>
                <a:gd name="connsiteX3" fmla="*/ 0 w 1703540"/>
                <a:gd name="connsiteY3" fmla="*/ 1703540 h 1703540"/>
                <a:gd name="connsiteX4" fmla="*/ 0 w 1703540"/>
                <a:gd name="connsiteY4" fmla="*/ 0 h 1703540"/>
                <a:gd name="connsiteX0" fmla="*/ 1703540 w 1703540"/>
                <a:gd name="connsiteY0" fmla="*/ 0 h 1703540"/>
                <a:gd name="connsiteX1" fmla="*/ 1703540 w 1703540"/>
                <a:gd name="connsiteY1" fmla="*/ 1703540 h 1703540"/>
                <a:gd name="connsiteX2" fmla="*/ 0 w 1703540"/>
                <a:gd name="connsiteY2" fmla="*/ 1703540 h 1703540"/>
                <a:gd name="connsiteX3" fmla="*/ 91440 w 1703540"/>
                <a:gd name="connsiteY3" fmla="*/ 91440 h 1703540"/>
                <a:gd name="connsiteX0" fmla="*/ 1715339 w 1715339"/>
                <a:gd name="connsiteY0" fmla="*/ 0 h 1703540"/>
                <a:gd name="connsiteX1" fmla="*/ 1715339 w 1715339"/>
                <a:gd name="connsiteY1" fmla="*/ 1703540 h 1703540"/>
                <a:gd name="connsiteX2" fmla="*/ 11799 w 1715339"/>
                <a:gd name="connsiteY2" fmla="*/ 1703540 h 1703540"/>
                <a:gd name="connsiteX3" fmla="*/ 0 w 1715339"/>
                <a:gd name="connsiteY3" fmla="*/ 91440 h 1703540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32447 h 1703540"/>
                <a:gd name="connsiteX0" fmla="*/ 1715339 w 1715339"/>
                <a:gd name="connsiteY0" fmla="*/ 19172 h 1722712"/>
                <a:gd name="connsiteX1" fmla="*/ 1715339 w 1715339"/>
                <a:gd name="connsiteY1" fmla="*/ 1722712 h 1722712"/>
                <a:gd name="connsiteX2" fmla="*/ 11799 w 1715339"/>
                <a:gd name="connsiteY2" fmla="*/ 1722712 h 1722712"/>
                <a:gd name="connsiteX3" fmla="*/ 0 w 1715339"/>
                <a:gd name="connsiteY3" fmla="*/ 0 h 1722712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10325 h 1703540"/>
                <a:gd name="connsiteX0" fmla="*/ 1703540 w 1703540"/>
                <a:gd name="connsiteY0" fmla="*/ 5816 h 1709356"/>
                <a:gd name="connsiteX1" fmla="*/ 1703540 w 1703540"/>
                <a:gd name="connsiteY1" fmla="*/ 1709356 h 1709356"/>
                <a:gd name="connsiteX2" fmla="*/ 0 w 1703540"/>
                <a:gd name="connsiteY2" fmla="*/ 1709356 h 1709356"/>
                <a:gd name="connsiteX3" fmla="*/ 706 w 1703540"/>
                <a:gd name="connsiteY3" fmla="*/ 0 h 17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540" h="1709356">
                  <a:moveTo>
                    <a:pt x="1703540" y="5816"/>
                  </a:moveTo>
                  <a:lnTo>
                    <a:pt x="1703540" y="1709356"/>
                  </a:lnTo>
                  <a:lnTo>
                    <a:pt x="0" y="1709356"/>
                  </a:lnTo>
                  <a:cubicBezTo>
                    <a:pt x="0" y="1141509"/>
                    <a:pt x="706" y="0"/>
                    <a:pt x="706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/>
              <a:endParaRPr lang="en-US" err="1">
                <a:solidFill>
                  <a:prstClr val="white"/>
                </a:solidFill>
                <a:latin typeface="Segoe U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8AE1ED-2270-4A61-B841-2FB66EFCD65D}"/>
              </a:ext>
            </a:extLst>
          </p:cNvPr>
          <p:cNvGrpSpPr/>
          <p:nvPr/>
        </p:nvGrpSpPr>
        <p:grpSpPr>
          <a:xfrm>
            <a:off x="5884476" y="3044591"/>
            <a:ext cx="1450408" cy="1505168"/>
            <a:chOff x="5884446" y="3044537"/>
            <a:chExt cx="1450614" cy="15053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95BB77-5A05-41A6-9266-9ADBB2F88266}"/>
                </a:ext>
              </a:extLst>
            </p:cNvPr>
            <p:cNvGrpSpPr/>
            <p:nvPr/>
          </p:nvGrpSpPr>
          <p:grpSpPr>
            <a:xfrm>
              <a:off x="5884446" y="3044537"/>
              <a:ext cx="1450614" cy="147003"/>
              <a:chOff x="8120217" y="3558128"/>
              <a:chExt cx="1940664" cy="14700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C03983-943E-4E59-8383-78832CD2E20F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CFA1416-A1B0-46EB-AA53-BA421B3A6A62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FEEBB4-CF81-4A62-A145-6BB88C917CEF}"/>
                  </a:ext>
                </a:extLst>
              </p:cNvPr>
              <p:cNvGrpSpPr/>
              <p:nvPr/>
            </p:nvGrpSpPr>
            <p:grpSpPr>
              <a:xfrm>
                <a:off x="8335846" y="3593256"/>
                <a:ext cx="1509402" cy="111875"/>
                <a:chOff x="8335846" y="3498555"/>
                <a:chExt cx="1509402" cy="206573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BE1743D-D1F2-43E7-B341-1A20A333C275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39D94C-F515-4933-9AF5-4B2CFA4290EE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EC3DB11-A16E-4FA3-81C1-F37D64614F79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901AC9C-3A65-48E6-8B46-C286C1AB0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8555"/>
                  <a:ext cx="0" cy="206573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4013FE-06AA-432A-B791-C38C54872705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0B3E34-315A-43D8-AA4B-023448EFED54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BC5764D-496A-4C25-8E2B-2168EE748EB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3933A55-06DD-421E-8217-539D482A68B2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C36DC7-6421-41AA-90FB-4B930E7F7699}"/>
                </a:ext>
              </a:extLst>
            </p:cNvPr>
            <p:cNvGrpSpPr/>
            <p:nvPr/>
          </p:nvGrpSpPr>
          <p:grpSpPr>
            <a:xfrm>
              <a:off x="5884446" y="3384135"/>
              <a:ext cx="1450614" cy="146999"/>
              <a:chOff x="8120217" y="3558128"/>
              <a:chExt cx="1940664" cy="1469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018632-D3DD-4FB4-B439-BA2DE4ECF3EB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DA117C8-247D-4054-83E9-865713E71A63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349FF8E-577E-498D-AB2F-B28E2E1BD54A}"/>
                  </a:ext>
                </a:extLst>
              </p:cNvPr>
              <p:cNvGrpSpPr/>
              <p:nvPr/>
            </p:nvGrpSpPr>
            <p:grpSpPr>
              <a:xfrm>
                <a:off x="8335846" y="3592140"/>
                <a:ext cx="1509402" cy="112986"/>
                <a:chOff x="8335846" y="3496504"/>
                <a:chExt cx="1509402" cy="20862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EC5FF38-6339-4622-9F80-B1FD5D7DAF8A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F03DFD5-DB55-4A40-9412-5171EF8D1835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4710521-9101-48D4-90EE-618C4FDE2EF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CBB89D8-D9DB-4D62-8272-8D713528E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6504"/>
                  <a:ext cx="0" cy="208625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B6CD139-D39D-4878-9E28-BE0C2BD8C6E2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4A0DD67-A763-48FD-A81D-8F04147AB311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2CEBA28-FAC1-4C37-B381-EAB4830EBCE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1FEE2D7-34CB-46DC-B3D8-70A182BA7CB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E9AA7-0CA8-482A-999E-DCB9FD2B890B}"/>
                </a:ext>
              </a:extLst>
            </p:cNvPr>
            <p:cNvGrpSpPr/>
            <p:nvPr/>
          </p:nvGrpSpPr>
          <p:grpSpPr>
            <a:xfrm>
              <a:off x="5884446" y="3723729"/>
              <a:ext cx="1450614" cy="147000"/>
              <a:chOff x="8120217" y="3558128"/>
              <a:chExt cx="1940664" cy="147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1AFD085-E71F-4890-99A1-521333659CB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EB1AE87-2B7B-44E9-BF9F-8CCF029CD1DD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0965D2-43FB-4D0F-81E7-FA62C2F0C0D3}"/>
                  </a:ext>
                </a:extLst>
              </p:cNvPr>
              <p:cNvGrpSpPr/>
              <p:nvPr/>
            </p:nvGrpSpPr>
            <p:grpSpPr>
              <a:xfrm>
                <a:off x="8335846" y="3593752"/>
                <a:ext cx="1509402" cy="111376"/>
                <a:chOff x="8335846" y="3499477"/>
                <a:chExt cx="1509402" cy="20565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94363D-8C74-40A0-BFCB-17F1AD4F0698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A890D25-18AF-44F6-9B6F-D4F4487FF2C3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138C371-61A1-42C9-B4A2-79F976A960C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4EF16B2-A7B8-470E-9C44-CDF47811A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9477"/>
                  <a:ext cx="0" cy="205652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A23ABB0-200B-48EE-A948-E4F8F37FB747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6385DD5-FF34-4167-BBD4-00747FF75FC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7FC391A-47BA-4E02-8135-A6E71A404ACC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BD4B48A-796E-4BBD-B449-EA0E46FBC60F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8B8793F-DC9E-4FC7-AD81-64D579C99EDC}"/>
                </a:ext>
              </a:extLst>
            </p:cNvPr>
            <p:cNvGrpSpPr/>
            <p:nvPr/>
          </p:nvGrpSpPr>
          <p:grpSpPr>
            <a:xfrm>
              <a:off x="5884446" y="4063323"/>
              <a:ext cx="1450614" cy="147002"/>
              <a:chOff x="8120217" y="3558128"/>
              <a:chExt cx="1940664" cy="14700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1D9C4E-1A37-4B3D-B6C5-63A81C2A777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89FCC8D-A8D9-4D95-AA3D-2EFCC67F6C29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9BFA321-5756-42FA-874C-3A83531A87B3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5AD5B74-1B00-45C4-B604-AAA31870CB40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C850950-BA30-47D6-9490-154EC1104819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92F841C-1B25-438E-9FF8-005F5F97D414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7ACCF32-A9CE-483B-95B1-4F68EBFC9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4FB3800-9155-4E5F-AF1E-F31284551263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02CA657-BE4B-4048-9C8A-8BB682F42557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9F36F5E-8B54-4B75-BCF9-C1D53DF4BE74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D904617-8559-4E41-BC9D-3E4881C0D034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264AE4F-C5AC-4148-B274-D99ABD4D60D6}"/>
                </a:ext>
              </a:extLst>
            </p:cNvPr>
            <p:cNvGrpSpPr/>
            <p:nvPr/>
          </p:nvGrpSpPr>
          <p:grpSpPr>
            <a:xfrm>
              <a:off x="5884446" y="4402917"/>
              <a:ext cx="1450614" cy="147002"/>
              <a:chOff x="8120217" y="3558128"/>
              <a:chExt cx="1940664" cy="147002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EFF23A2-946C-4BAD-8E6B-7812762ACDD5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9B64E9A-3596-4F19-9B91-6E0E6F82DF0F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EF420FF-3ED7-4F4B-848D-720ED8C39485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6AF544E-ADDF-4260-8FBC-56810DB4448D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9177729-9337-4D34-946B-DFE4481F5E46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B5F39E7-EF92-481F-B897-34DA903E2595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3BDB3AA-CDE0-4C62-B51C-DC1F3A0E5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67783E9-C504-4723-9867-5BFA3F01AFD6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8A591B9-6BAE-442B-9699-3B4856913C0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8AEBBB1-E1D2-423E-8C80-D660D7BF9FC7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2DBB156-D4D6-4F2B-BB8D-63740E75D9C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876C16E-02E3-49C5-B773-9B262EC0EB00}"/>
              </a:ext>
            </a:extLst>
          </p:cNvPr>
          <p:cNvSpPr/>
          <p:nvPr/>
        </p:nvSpPr>
        <p:spPr bwMode="auto">
          <a:xfrm>
            <a:off x="3090561" y="2809595"/>
            <a:ext cx="2078488" cy="32010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6BECDC-1136-474D-AD57-07C750BD7A6D}"/>
              </a:ext>
            </a:extLst>
          </p:cNvPr>
          <p:cNvSpPr/>
          <p:nvPr/>
        </p:nvSpPr>
        <p:spPr bwMode="auto">
          <a:xfrm>
            <a:off x="3090561" y="3511931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81F9281-CBE0-4766-9CEB-2F25D7221217}"/>
              </a:ext>
            </a:extLst>
          </p:cNvPr>
          <p:cNvSpPr/>
          <p:nvPr/>
        </p:nvSpPr>
        <p:spPr bwMode="auto">
          <a:xfrm>
            <a:off x="3090561" y="3867686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46FD518-64A8-443E-85DA-D36BBF1E57EC}"/>
              </a:ext>
            </a:extLst>
          </p:cNvPr>
          <p:cNvSpPr/>
          <p:nvPr/>
        </p:nvSpPr>
        <p:spPr bwMode="auto">
          <a:xfrm>
            <a:off x="3090561" y="4223443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6003EBD-BBD0-43A8-ACD9-097C9F3C2F52}"/>
              </a:ext>
            </a:extLst>
          </p:cNvPr>
          <p:cNvSpPr/>
          <p:nvPr/>
        </p:nvSpPr>
        <p:spPr bwMode="auto">
          <a:xfrm>
            <a:off x="3090561" y="3156174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5136" y="2268209"/>
            <a:ext cx="2211626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549" y="2268209"/>
            <a:ext cx="2410247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6344" y="2268209"/>
            <a:ext cx="2068005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110" y="2767743"/>
            <a:ext cx="323873" cy="2410248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43B82D-D9A4-4766-8C2A-684A866EB0F0}"/>
              </a:ext>
            </a:extLst>
          </p:cNvPr>
          <p:cNvSpPr/>
          <p:nvPr/>
        </p:nvSpPr>
        <p:spPr bwMode="auto">
          <a:xfrm>
            <a:off x="11309461" y="2353971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E12CE79-1D28-42FF-A8D2-F17C5397AD4B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0B2D7F-DABA-4CF5-986F-41239206EBA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138F34D-E681-4EC2-A776-620ACB5B2ADA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45%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2BBE4FC-909C-4345-B6B7-CD98E0800549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5DC31E9-1B38-490E-97B1-396F5BC8BD3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65%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AE8513-E5E7-4164-8B0A-DCBE47A3789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105E7D-98D4-444D-AAC0-1B90A43BA286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35%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5207BB3-4EC0-47BD-9F49-6F6AC0CE2C82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10%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5FBACE0-802F-4F71-94F2-248DEFE1A4CA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75%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E1EEEC-9147-48AC-AA51-F7D7C757720A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BD311-5C47-4D16-84A4-CDE3875B2E28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FCC3BB9-011E-43E2-8A6D-CF0B434AEC4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E0AC568-B569-4102-91A1-BD4739EF7142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15%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0C095D-36FC-4EBB-8DEE-D3469ACDD9BD}"/>
              </a:ext>
            </a:extLst>
          </p:cNvPr>
          <p:cNvGrpSpPr/>
          <p:nvPr/>
        </p:nvGrpSpPr>
        <p:grpSpPr>
          <a:xfrm>
            <a:off x="589045" y="5680087"/>
            <a:ext cx="8659839" cy="667278"/>
            <a:chOff x="837631" y="5844617"/>
            <a:chExt cx="9792001" cy="667372"/>
          </a:xfrm>
        </p:grpSpPr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6DBBF17-7678-4E03-A750-D716BF7D34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2" y="954966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9708C-5222-4249-BB52-52E83A8D83AC}"/>
                </a:ext>
              </a:extLst>
            </p:cNvPr>
            <p:cNvSpPr/>
            <p:nvPr/>
          </p:nvSpPr>
          <p:spPr bwMode="auto">
            <a:xfrm>
              <a:off x="4719049" y="6221910"/>
              <a:ext cx="2029169" cy="2900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121" name="Title 2">
            <a:extLst>
              <a:ext uri="{FF2B5EF4-FFF2-40B4-BE49-F238E27FC236}">
                <a16:creationId xmlns:a16="http://schemas.microsoft.com/office/drawing/2014/main" id="{D98C01AE-6997-4978-8653-72449A6C28F4}"/>
              </a:ext>
            </a:extLst>
          </p:cNvPr>
          <p:cNvSpPr txBox="1">
            <a:spLocks/>
          </p:cNvSpPr>
          <p:nvPr/>
        </p:nvSpPr>
        <p:spPr>
          <a:xfrm>
            <a:off x="589044" y="457622"/>
            <a:ext cx="11016957" cy="1107839"/>
          </a:xfrm>
          <a:prstGeom prst="rect">
            <a:avLst/>
          </a:prstGeom>
        </p:spPr>
        <p:txBody>
          <a:bodyPr vert="horz" wrap="square" lIns="0" tIns="164569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3725">
                <a:latin typeface="Segoe UI Semibold"/>
              </a:rPr>
              <a:t>Model creation is typically a time consuming process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E4ADEB3-BA1A-4527-97B6-E7A5905F8282}"/>
              </a:ext>
            </a:extLst>
          </p:cNvPr>
          <p:cNvSpPr/>
          <p:nvPr/>
        </p:nvSpPr>
        <p:spPr bwMode="auto">
          <a:xfrm>
            <a:off x="6293842" y="4119124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DC995B4C-717D-4215-9C84-59A63A08436E}"/>
              </a:ext>
            </a:extLst>
          </p:cNvPr>
          <p:cNvSpPr/>
          <p:nvPr/>
        </p:nvSpPr>
        <p:spPr bwMode="auto">
          <a:xfrm>
            <a:off x="6460526" y="3779917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D97260E6-C543-4A04-8701-4A7AD6348720}"/>
              </a:ext>
            </a:extLst>
          </p:cNvPr>
          <p:cNvSpPr/>
          <p:nvPr/>
        </p:nvSpPr>
        <p:spPr bwMode="auto">
          <a:xfrm>
            <a:off x="6943997" y="3101504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084B5AF6-26A2-4842-A41A-6E0C87018759}"/>
              </a:ext>
            </a:extLst>
          </p:cNvPr>
          <p:cNvSpPr/>
          <p:nvPr/>
        </p:nvSpPr>
        <p:spPr bwMode="auto">
          <a:xfrm>
            <a:off x="7103798" y="344071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ADB0596-0969-46D3-8F50-F5A45D799A8E}"/>
              </a:ext>
            </a:extLst>
          </p:cNvPr>
          <p:cNvSpPr/>
          <p:nvPr/>
        </p:nvSpPr>
        <p:spPr bwMode="auto">
          <a:xfrm>
            <a:off x="736983" y="4229034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A033DC2-8489-4D03-B39C-76377D071DF5}"/>
              </a:ext>
            </a:extLst>
          </p:cNvPr>
          <p:cNvSpPr/>
          <p:nvPr/>
        </p:nvSpPr>
        <p:spPr bwMode="auto">
          <a:xfrm>
            <a:off x="736983" y="3179358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465687A-7138-457A-AD69-9EA44E77B92B}"/>
              </a:ext>
            </a:extLst>
          </p:cNvPr>
          <p:cNvSpPr/>
          <p:nvPr/>
        </p:nvSpPr>
        <p:spPr bwMode="auto">
          <a:xfrm>
            <a:off x="736983" y="2829465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ECF9070-C95C-4AEE-9B8E-522305BBBDAB}"/>
              </a:ext>
            </a:extLst>
          </p:cNvPr>
          <p:cNvSpPr/>
          <p:nvPr/>
        </p:nvSpPr>
        <p:spPr bwMode="auto">
          <a:xfrm>
            <a:off x="736983" y="3529250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EFA5C18-DBD6-420E-8D38-357F8C70808D}"/>
              </a:ext>
            </a:extLst>
          </p:cNvPr>
          <p:cNvSpPr/>
          <p:nvPr/>
        </p:nvSpPr>
        <p:spPr bwMode="auto">
          <a:xfrm>
            <a:off x="736983" y="3879142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064EFD16-9865-43CE-AAC0-7320880D3E2A}"/>
              </a:ext>
            </a:extLst>
          </p:cNvPr>
          <p:cNvSpPr/>
          <p:nvPr/>
        </p:nvSpPr>
        <p:spPr bwMode="auto">
          <a:xfrm>
            <a:off x="6779836" y="4458329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14284 -0.10347 " pathEditMode="relative" rAng="0" ptsTypes="AA">
                                      <p:cBhvr>
                                        <p:cTn id="6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59259E-6 L 0.14284 -2.59259E-6 " pathEditMode="relative" rAng="0" ptsTypes="AA">
                                      <p:cBhvr>
                                        <p:cTn id="18" dur="1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8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59259E-6 L 0.1431 0.10139 " pathEditMode="relative" rAng="0" ptsTypes="AA">
                                      <p:cBhvr>
                                        <p:cTn id="39" dur="1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2.59259E-6 L 0.14219 0.20301 " pathEditMode="relative" rAng="0" ptsTypes="AA">
                                      <p:cBhvr>
                                        <p:cTn id="54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0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8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8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-2.59259E-6 L 0.07161 -0.2037 " pathEditMode="relative" rAng="0" ptsTypes="AA">
                                      <p:cBhvr>
                                        <p:cTn id="69" dur="1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0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8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59259E-6 L 0.07161 -0.10185 " pathEditMode="relative" rAng="0" ptsTypes="AA">
                                      <p:cBhvr>
                                        <p:cTn id="84" dur="1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50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8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2.59259E-6 L 0.07135 -0.00023 " pathEditMode="relative" rAng="0" ptsTypes="AA">
                                      <p:cBhvr>
                                        <p:cTn id="99" dur="1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2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8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4167E-6 -2.59259E-6 L 0.07174 0.10185 " pathEditMode="relative" rAng="0" ptsTypes="AA">
                                      <p:cBhvr>
                                        <p:cTn id="117" dur="1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50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3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8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8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2.59259E-6 L 0.07161 0.20278 " pathEditMode="relative" rAng="0" ptsTypes="AA">
                                      <p:cBhvr>
                                        <p:cTn id="138" dur="1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013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8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8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4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4167E-6 -2.59259E-6 L 0.00026 -0.20486 " pathEditMode="relative" rAng="0" ptsTypes="AA">
                                      <p:cBhvr>
                                        <p:cTn id="150" dur="1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5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8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8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10208 " pathEditMode="relative" rAng="0" ptsTypes="AA">
                                      <p:cBhvr>
                                        <p:cTn id="171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8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8" dur="8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2.59259E-6 L -0.00026 0.10047 " pathEditMode="relative" rAng="0" ptsTypes="AA">
                                      <p:cBhvr>
                                        <p:cTn id="186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0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22" presetClass="exit" presetSubtype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4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2" presetClass="entr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8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9" dur="8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5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2.59259E-6 L -0.00013 0.20139 " pathEditMode="relative" rAng="0" ptsTypes="AA">
                                      <p:cBhvr>
                                        <p:cTn id="207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06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8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8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4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5299 0.00046 L -0.02656 0.00046 L -0.07904 0.00046 L 0.01328 0.00046 " pathEditMode="relative" ptsTypes="AAAAA">
                                      <p:cBhvr>
                                        <p:cTn id="222" dur="15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047 L -0.06601 0.00047 L -0.0263 0.00047 L -0.10573 0.00047 L -0.03945 0.00047 L -0.06601 0.00047 " pathEditMode="relative" ptsTypes="AAAAAA">
                                      <p:cBhvr>
                                        <p:cTn id="224" dur="15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46 L -0.02657 0.00046 L 0.0401 0.00046 L 0.01341 0.00046 L 0.05299 0.00046 L -0.01328 0.00046 " pathEditMode="relative" ptsTypes="AAAAAA">
                                      <p:cBhvr>
                                        <p:cTn id="226" dur="15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1355 0.00092 L -0.02578 0.00092 L 0.03985 0.00092 L 0.0668 0.00092 L 0.05313 0.00092 " pathEditMode="relative" ptsTypes="AAAAAA">
                                      <p:cBhvr>
                                        <p:cTn id="228" dur="15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L 0.0263 0.00047 L -0.01289 0.00047 L 0.03997 0.00047 L -0.05274 0.00047 L -0.02682 0.00047 " pathEditMode="relative" ptsTypes="AAAAAA">
                                      <p:cBhvr>
                                        <p:cTn id="230" dur="15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5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6" grpId="2" animBg="1"/>
      <p:bldP spid="147" grpId="0" animBg="1"/>
      <p:bldP spid="147" grpId="1" animBg="1"/>
      <p:bldP spid="147" grpId="2" animBg="1"/>
      <p:bldP spid="147" grpId="3" animBg="1"/>
      <p:bldP spid="147" grpId="4" animBg="1"/>
      <p:bldP spid="147" grpId="5" animBg="1"/>
      <p:bldP spid="148" grpId="0" animBg="1"/>
      <p:bldP spid="148" grpId="1" animBg="1"/>
      <p:bldP spid="148" grpId="2" animBg="1"/>
      <p:bldP spid="148" grpId="3" animBg="1"/>
      <p:bldP spid="148" grpId="4" animBg="1"/>
      <p:bldP spid="149" grpId="0" animBg="1"/>
      <p:bldP spid="149" grpId="1" animBg="1"/>
      <p:bldP spid="149" grpId="2" animBg="1"/>
      <p:bldP spid="149" grpId="3" animBg="1"/>
      <p:bldP spid="149" grpId="4" animBg="1"/>
      <p:bldP spid="149" grpId="5" animBg="1"/>
      <p:bldP spid="150" grpId="0" animBg="1"/>
      <p:bldP spid="150" grpId="1" animBg="1"/>
      <p:bldP spid="150" grpId="2" animBg="1"/>
      <p:bldP spid="150" grpId="3" animBg="1"/>
      <p:bldP spid="150" grpId="4" animBg="1"/>
      <p:bldP spid="150" grpId="5" animBg="1"/>
      <p:bldP spid="80" grpId="0" animBg="1"/>
      <p:bldP spid="90" grpId="0" animBg="1"/>
      <p:bldP spid="90" grpId="1" animBg="1"/>
      <p:bldP spid="91" grpId="0" animBg="1"/>
      <p:bldP spid="91" grpId="1" animBg="1"/>
      <p:bldP spid="123" grpId="0" animBg="1"/>
      <p:bldP spid="123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39" grpId="2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6" grpId="0" animBg="1"/>
      <p:bldP spid="146" grpId="1" animBg="1"/>
      <p:bldP spid="98" grpId="0" animBg="1"/>
      <p:bldP spid="111" grpId="0" animBg="1"/>
      <p:bldP spid="124" grpId="0" animBg="1"/>
      <p:bldP spid="125" grpId="0" animBg="1"/>
      <p:bldP spid="164" grpId="0" animBg="1"/>
      <p:bldP spid="164" grpId="1" animBg="1"/>
      <p:bldP spid="164" grpId="2" animBg="1"/>
      <p:bldP spid="164" grpId="3" animBg="1"/>
      <p:bldP spid="164" grpId="4" animBg="1"/>
      <p:bldP spid="171" grpId="0" animBg="1"/>
      <p:bldP spid="171" grpId="1" animBg="1"/>
      <p:bldP spid="171" grpId="2" animBg="1"/>
      <p:bldP spid="173" grpId="0" animBg="1"/>
      <p:bldP spid="173" grpId="1" animBg="1"/>
      <p:bldP spid="173" grpId="2" animBg="1"/>
      <p:bldP spid="173" grpId="3" animBg="1"/>
      <p:bldP spid="173" grpId="4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C1EBAD-99B4-4706-8B9B-A388FD36E136}"/>
              </a:ext>
            </a:extLst>
          </p:cNvPr>
          <p:cNvSpPr/>
          <p:nvPr/>
        </p:nvSpPr>
        <p:spPr bwMode="auto">
          <a:xfrm>
            <a:off x="9954125" y="3698684"/>
            <a:ext cx="627901" cy="2397758"/>
          </a:xfrm>
          <a:prstGeom prst="rect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50986F-25EF-462E-AFE9-B47AC9F7A7CB}"/>
              </a:ext>
            </a:extLst>
          </p:cNvPr>
          <p:cNvGrpSpPr/>
          <p:nvPr/>
        </p:nvGrpSpPr>
        <p:grpSpPr>
          <a:xfrm>
            <a:off x="3463387" y="2889406"/>
            <a:ext cx="4654028" cy="3207380"/>
            <a:chOff x="3768656" y="2736507"/>
            <a:chExt cx="4654688" cy="32078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F280D36-48C5-447B-B202-4C95CFA079B5}"/>
                </a:ext>
              </a:extLst>
            </p:cNvPr>
            <p:cNvSpPr/>
            <p:nvPr/>
          </p:nvSpPr>
          <p:spPr bwMode="auto">
            <a:xfrm>
              <a:off x="7638318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1B5D77-C0C2-4145-BD1A-23C098262C5A}"/>
                </a:ext>
              </a:extLst>
            </p:cNvPr>
            <p:cNvSpPr/>
            <p:nvPr/>
          </p:nvSpPr>
          <p:spPr bwMode="auto">
            <a:xfrm>
              <a:off x="3768656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F07090-D3E6-4F22-840A-A1A7876F0CB0}"/>
                </a:ext>
              </a:extLst>
            </p:cNvPr>
            <p:cNvSpPr/>
            <p:nvPr/>
          </p:nvSpPr>
          <p:spPr bwMode="auto">
            <a:xfrm>
              <a:off x="3768656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1BDBBC-CBDB-454C-86CB-D40DD7A8FCAE}"/>
                </a:ext>
              </a:extLst>
            </p:cNvPr>
            <p:cNvSpPr/>
            <p:nvPr/>
          </p:nvSpPr>
          <p:spPr bwMode="auto">
            <a:xfrm>
              <a:off x="3768656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9D55AD-1FD2-44DE-A533-2064B590377F}"/>
                </a:ext>
              </a:extLst>
            </p:cNvPr>
            <p:cNvSpPr/>
            <p:nvPr/>
          </p:nvSpPr>
          <p:spPr bwMode="auto">
            <a:xfrm>
              <a:off x="3768656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646093-E38D-416A-A6FB-7A79E33EF466}"/>
                </a:ext>
              </a:extLst>
            </p:cNvPr>
            <p:cNvSpPr/>
            <p:nvPr/>
          </p:nvSpPr>
          <p:spPr bwMode="auto">
            <a:xfrm>
              <a:off x="3768656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D37EB6-3E23-4256-AC82-87CD99253BA7}"/>
                </a:ext>
              </a:extLst>
            </p:cNvPr>
            <p:cNvSpPr/>
            <p:nvPr/>
          </p:nvSpPr>
          <p:spPr bwMode="auto">
            <a:xfrm>
              <a:off x="4736071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E1F55E-0711-4784-B8DB-762D99B7512C}"/>
                </a:ext>
              </a:extLst>
            </p:cNvPr>
            <p:cNvSpPr/>
            <p:nvPr/>
          </p:nvSpPr>
          <p:spPr bwMode="auto">
            <a:xfrm>
              <a:off x="4736071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6754CB-9E46-4C69-9476-B1D1F92DEC53}"/>
                </a:ext>
              </a:extLst>
            </p:cNvPr>
            <p:cNvSpPr/>
            <p:nvPr/>
          </p:nvSpPr>
          <p:spPr bwMode="auto">
            <a:xfrm>
              <a:off x="4736071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BE506A-5DAA-4185-95F5-34E93169B513}"/>
                </a:ext>
              </a:extLst>
            </p:cNvPr>
            <p:cNvSpPr/>
            <p:nvPr/>
          </p:nvSpPr>
          <p:spPr bwMode="auto">
            <a:xfrm>
              <a:off x="4736071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0E5C7B-D9FC-46F4-9BC4-F675B3D147F1}"/>
                </a:ext>
              </a:extLst>
            </p:cNvPr>
            <p:cNvSpPr/>
            <p:nvPr/>
          </p:nvSpPr>
          <p:spPr bwMode="auto">
            <a:xfrm>
              <a:off x="4736071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2F9112-C498-41E6-B942-83CE8CDB695B}"/>
                </a:ext>
              </a:extLst>
            </p:cNvPr>
            <p:cNvSpPr/>
            <p:nvPr/>
          </p:nvSpPr>
          <p:spPr bwMode="auto">
            <a:xfrm>
              <a:off x="5703486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84BF3E-7D38-4F0E-8CE7-187DB72A64A6}"/>
                </a:ext>
              </a:extLst>
            </p:cNvPr>
            <p:cNvSpPr/>
            <p:nvPr/>
          </p:nvSpPr>
          <p:spPr bwMode="auto">
            <a:xfrm>
              <a:off x="5703486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CA47B7-CC0F-4BC6-B542-2B5E008C7CDD}"/>
                </a:ext>
              </a:extLst>
            </p:cNvPr>
            <p:cNvSpPr/>
            <p:nvPr/>
          </p:nvSpPr>
          <p:spPr bwMode="auto">
            <a:xfrm>
              <a:off x="5703486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D39ECB3-6E34-4CC1-BA3B-3381CCD0D7B2}"/>
                </a:ext>
              </a:extLst>
            </p:cNvPr>
            <p:cNvSpPr/>
            <p:nvPr/>
          </p:nvSpPr>
          <p:spPr bwMode="auto">
            <a:xfrm>
              <a:off x="5703486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7A7A81-C685-4E8A-ACC7-BB0CCB1B8BC8}"/>
                </a:ext>
              </a:extLst>
            </p:cNvPr>
            <p:cNvSpPr/>
            <p:nvPr/>
          </p:nvSpPr>
          <p:spPr bwMode="auto">
            <a:xfrm>
              <a:off x="5703486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AB8895-B7EE-4D06-85DD-C090D731E57B}"/>
                </a:ext>
              </a:extLst>
            </p:cNvPr>
            <p:cNvSpPr/>
            <p:nvPr/>
          </p:nvSpPr>
          <p:spPr bwMode="auto">
            <a:xfrm>
              <a:off x="6670901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C7BCEA-2BBE-4C8C-AB56-2ED6CAE5D49D}"/>
                </a:ext>
              </a:extLst>
            </p:cNvPr>
            <p:cNvSpPr/>
            <p:nvPr/>
          </p:nvSpPr>
          <p:spPr bwMode="auto">
            <a:xfrm>
              <a:off x="6670901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7D14D3-6831-4949-9821-E1AECEEFC079}"/>
                </a:ext>
              </a:extLst>
            </p:cNvPr>
            <p:cNvSpPr/>
            <p:nvPr/>
          </p:nvSpPr>
          <p:spPr bwMode="auto">
            <a:xfrm>
              <a:off x="6670901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52576AB-3056-454D-9838-42C062584668}"/>
                </a:ext>
              </a:extLst>
            </p:cNvPr>
            <p:cNvSpPr/>
            <p:nvPr/>
          </p:nvSpPr>
          <p:spPr bwMode="auto">
            <a:xfrm>
              <a:off x="6670901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FD01C8B-464C-45EE-88E6-3BE6CDBFE865}"/>
                </a:ext>
              </a:extLst>
            </p:cNvPr>
            <p:cNvSpPr/>
            <p:nvPr/>
          </p:nvSpPr>
          <p:spPr bwMode="auto">
            <a:xfrm>
              <a:off x="6670901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4224F8-EF3B-4190-9FA6-1AD26DC0CB6C}"/>
                </a:ext>
              </a:extLst>
            </p:cNvPr>
            <p:cNvSpPr/>
            <p:nvPr/>
          </p:nvSpPr>
          <p:spPr bwMode="auto">
            <a:xfrm>
              <a:off x="7638318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9DD1ED9-5170-4CD2-A03F-FFE54E0B6EB4}"/>
                </a:ext>
              </a:extLst>
            </p:cNvPr>
            <p:cNvSpPr/>
            <p:nvPr/>
          </p:nvSpPr>
          <p:spPr bwMode="auto">
            <a:xfrm>
              <a:off x="7638318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8144E3-5EE1-4ACA-857B-25FAB64D3CE8}"/>
                </a:ext>
              </a:extLst>
            </p:cNvPr>
            <p:cNvSpPr/>
            <p:nvPr/>
          </p:nvSpPr>
          <p:spPr bwMode="auto">
            <a:xfrm>
              <a:off x="7638318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435E11-A669-4147-9B5B-702060863759}"/>
                </a:ext>
              </a:extLst>
            </p:cNvPr>
            <p:cNvSpPr/>
            <p:nvPr/>
          </p:nvSpPr>
          <p:spPr bwMode="auto">
            <a:xfrm>
              <a:off x="7638318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76F03795-B707-4403-8A51-C424E70CB4DB}"/>
              </a:ext>
            </a:extLst>
          </p:cNvPr>
          <p:cNvSpPr/>
          <p:nvPr/>
        </p:nvSpPr>
        <p:spPr bwMode="auto">
          <a:xfrm>
            <a:off x="7332499" y="5588285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D4B9434-C667-4D5C-9D51-409FE8A78B2D}"/>
              </a:ext>
            </a:extLst>
          </p:cNvPr>
          <p:cNvSpPr/>
          <p:nvPr/>
        </p:nvSpPr>
        <p:spPr bwMode="auto">
          <a:xfrm>
            <a:off x="3463386" y="5588285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7158868-88E1-4F87-9176-674B6F20E510}"/>
              </a:ext>
            </a:extLst>
          </p:cNvPr>
          <p:cNvSpPr/>
          <p:nvPr/>
        </p:nvSpPr>
        <p:spPr bwMode="auto">
          <a:xfrm>
            <a:off x="4430663" y="2889404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7D7F2FF-0BE7-4CDA-B98A-490AD764A8AB}"/>
              </a:ext>
            </a:extLst>
          </p:cNvPr>
          <p:cNvSpPr/>
          <p:nvPr/>
        </p:nvSpPr>
        <p:spPr bwMode="auto">
          <a:xfrm>
            <a:off x="4430663" y="4914000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01BB4A5-07ED-4097-8C35-52BD90A6CE81}"/>
              </a:ext>
            </a:extLst>
          </p:cNvPr>
          <p:cNvSpPr/>
          <p:nvPr/>
        </p:nvSpPr>
        <p:spPr bwMode="auto">
          <a:xfrm>
            <a:off x="6365219" y="4238440"/>
            <a:ext cx="784915" cy="508500"/>
          </a:xfrm>
          <a:prstGeom prst="rect">
            <a:avLst/>
          </a:prstGeom>
          <a:solidFill>
            <a:srgbClr val="B8D0E2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70AB3A0-9CA8-4E81-B798-5DA14A42FEDC}"/>
              </a:ext>
            </a:extLst>
          </p:cNvPr>
          <p:cNvSpPr/>
          <p:nvPr/>
        </p:nvSpPr>
        <p:spPr bwMode="auto">
          <a:xfrm>
            <a:off x="7332499" y="3563922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802926F-928E-4C99-BCA6-C50A340B4827}"/>
              </a:ext>
            </a:extLst>
          </p:cNvPr>
          <p:cNvSpPr/>
          <p:nvPr/>
        </p:nvSpPr>
        <p:spPr>
          <a:xfrm>
            <a:off x="521474" y="3648099"/>
            <a:ext cx="1595404" cy="312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5713" rtlCol="0" anchor="t">
            <a:spAutoFit/>
          </a:bodyPr>
          <a:lstStyle/>
          <a:p>
            <a:pPr algn="ctr" defTabSz="914225">
              <a:defRPr/>
            </a:pPr>
            <a:r>
              <a:rPr lang="en-US" sz="1400">
                <a:solidFill>
                  <a:srgbClr val="0078D4"/>
                </a:solidFill>
                <a:latin typeface="Segoe UI Semibold"/>
              </a:rPr>
              <a:t>Enter data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8B504DD-81B2-4C36-98A7-1A6BE77AB9CC}"/>
              </a:ext>
            </a:extLst>
          </p:cNvPr>
          <p:cNvSpPr/>
          <p:nvPr/>
        </p:nvSpPr>
        <p:spPr>
          <a:xfrm>
            <a:off x="513744" y="4655322"/>
            <a:ext cx="1610864" cy="312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5713" rtlCol="0" anchor="ctr">
            <a:spAutoFit/>
          </a:bodyPr>
          <a:lstStyle/>
          <a:p>
            <a:pPr algn="ctr" defTabSz="914225">
              <a:defRPr/>
            </a:pPr>
            <a:r>
              <a:rPr lang="en-US" sz="1400">
                <a:solidFill>
                  <a:srgbClr val="0078D4"/>
                </a:solidFill>
                <a:latin typeface="Segoe UI Semibold"/>
              </a:rPr>
              <a:t>Define goals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858710D-2E37-4079-A01B-AC799219DA2A}"/>
              </a:ext>
            </a:extLst>
          </p:cNvPr>
          <p:cNvSpPr/>
          <p:nvPr/>
        </p:nvSpPr>
        <p:spPr>
          <a:xfrm>
            <a:off x="513744" y="5667288"/>
            <a:ext cx="1610864" cy="306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5713" rtlCol="0" anchor="ctr">
            <a:spAutoFit/>
          </a:bodyPr>
          <a:lstStyle/>
          <a:p>
            <a:pPr algn="ctr" defTabSz="914225">
              <a:defRPr/>
            </a:pPr>
            <a:r>
              <a:rPr lang="en-US" sz="1400">
                <a:solidFill>
                  <a:srgbClr val="0078D4"/>
                </a:solidFill>
                <a:latin typeface="Segoe UI Semibold"/>
              </a:rPr>
              <a:t>Apply constraints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B927C-248B-41A1-AFD0-3C4D3735AD94}"/>
              </a:ext>
            </a:extLst>
          </p:cNvPr>
          <p:cNvSpPr/>
          <p:nvPr/>
        </p:nvSpPr>
        <p:spPr bwMode="auto">
          <a:xfrm>
            <a:off x="9119212" y="2084886"/>
            <a:ext cx="2297722" cy="4062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000">
                <a:solidFill>
                  <a:srgbClr val="0078D4"/>
                </a:solidFill>
                <a:latin typeface="Segoe UI Semibold"/>
              </a:rPr>
              <a:t>Output</a:t>
            </a:r>
          </a:p>
        </p:txBody>
      </p:sp>
      <p:sp>
        <p:nvSpPr>
          <p:cNvPr id="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Machine Learning accelerates </a:t>
            </a:r>
            <a:br>
              <a:rPr lang="en-US"/>
            </a:br>
            <a:r>
              <a:rPr lang="en-US"/>
              <a:t>model development </a:t>
            </a:r>
            <a:br>
              <a:rPr lang="en-US"/>
            </a:br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9D6A392-230C-4B26-9F20-B4A0E248B97E}"/>
              </a:ext>
            </a:extLst>
          </p:cNvPr>
          <p:cNvSpPr/>
          <p:nvPr/>
        </p:nvSpPr>
        <p:spPr>
          <a:xfrm>
            <a:off x="166913" y="2088737"/>
            <a:ext cx="2297722" cy="40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000">
                <a:solidFill>
                  <a:srgbClr val="0078D4"/>
                </a:solidFill>
                <a:latin typeface="Segoe UI Semibold"/>
              </a:rPr>
              <a:t>Input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8E8B731-2F28-4A34-834B-B2F0FBC2414D}"/>
              </a:ext>
            </a:extLst>
          </p:cNvPr>
          <p:cNvSpPr/>
          <p:nvPr/>
        </p:nvSpPr>
        <p:spPr>
          <a:xfrm rot="5400000">
            <a:off x="1825941" y="4445690"/>
            <a:ext cx="2099680" cy="318046"/>
          </a:xfrm>
          <a:custGeom>
            <a:avLst/>
            <a:gdLst>
              <a:gd name="connsiteX0" fmla="*/ 0 w 3934939"/>
              <a:gd name="connsiteY0" fmla="*/ 384890 h 384890"/>
              <a:gd name="connsiteX1" fmla="*/ 1967470 w 3934939"/>
              <a:gd name="connsiteY1" fmla="*/ 0 h 384890"/>
              <a:gd name="connsiteX2" fmla="*/ 3934939 w 3934939"/>
              <a:gd name="connsiteY2" fmla="*/ 384890 h 384890"/>
              <a:gd name="connsiteX3" fmla="*/ 0 w 3934939"/>
              <a:gd name="connsiteY3" fmla="*/ 384890 h 384890"/>
              <a:gd name="connsiteX0" fmla="*/ 0 w 3934939"/>
              <a:gd name="connsiteY0" fmla="*/ 384890 h 469590"/>
              <a:gd name="connsiteX1" fmla="*/ 1967470 w 3934939"/>
              <a:gd name="connsiteY1" fmla="*/ 0 h 469590"/>
              <a:gd name="connsiteX2" fmla="*/ 3934939 w 3934939"/>
              <a:gd name="connsiteY2" fmla="*/ 384890 h 469590"/>
              <a:gd name="connsiteX3" fmla="*/ 2070893 w 3934939"/>
              <a:gd name="connsiteY3" fmla="*/ 469590 h 469590"/>
              <a:gd name="connsiteX4" fmla="*/ 0 w 3934939"/>
              <a:gd name="connsiteY4" fmla="*/ 384890 h 469590"/>
              <a:gd name="connsiteX0" fmla="*/ 2070893 w 3934939"/>
              <a:gd name="connsiteY0" fmla="*/ 469590 h 561030"/>
              <a:gd name="connsiteX1" fmla="*/ 0 w 3934939"/>
              <a:gd name="connsiteY1" fmla="*/ 384890 h 561030"/>
              <a:gd name="connsiteX2" fmla="*/ 1967470 w 3934939"/>
              <a:gd name="connsiteY2" fmla="*/ 0 h 561030"/>
              <a:gd name="connsiteX3" fmla="*/ 3934939 w 3934939"/>
              <a:gd name="connsiteY3" fmla="*/ 384890 h 561030"/>
              <a:gd name="connsiteX4" fmla="*/ 2162333 w 3934939"/>
              <a:gd name="connsiteY4" fmla="*/ 561030 h 561030"/>
              <a:gd name="connsiteX0" fmla="*/ 0 w 3934939"/>
              <a:gd name="connsiteY0" fmla="*/ 384890 h 561030"/>
              <a:gd name="connsiteX1" fmla="*/ 1967470 w 3934939"/>
              <a:gd name="connsiteY1" fmla="*/ 0 h 561030"/>
              <a:gd name="connsiteX2" fmla="*/ 3934939 w 3934939"/>
              <a:gd name="connsiteY2" fmla="*/ 384890 h 561030"/>
              <a:gd name="connsiteX3" fmla="*/ 2162333 w 3934939"/>
              <a:gd name="connsiteY3" fmla="*/ 561030 h 561030"/>
              <a:gd name="connsiteX0" fmla="*/ 0 w 3934939"/>
              <a:gd name="connsiteY0" fmla="*/ 384890 h 384890"/>
              <a:gd name="connsiteX1" fmla="*/ 1967470 w 3934939"/>
              <a:gd name="connsiteY1" fmla="*/ 0 h 384890"/>
              <a:gd name="connsiteX2" fmla="*/ 3934939 w 3934939"/>
              <a:gd name="connsiteY2" fmla="*/ 384890 h 38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4939" h="384890">
                <a:moveTo>
                  <a:pt x="0" y="384890"/>
                </a:moveTo>
                <a:lnTo>
                  <a:pt x="1967470" y="0"/>
                </a:lnTo>
                <a:lnTo>
                  <a:pt x="3934939" y="384890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74664E9-2BCA-4C60-950C-8E23DBE06A88}"/>
              </a:ext>
            </a:extLst>
          </p:cNvPr>
          <p:cNvSpPr/>
          <p:nvPr/>
        </p:nvSpPr>
        <p:spPr>
          <a:xfrm rot="5400000">
            <a:off x="7839578" y="4483812"/>
            <a:ext cx="2099682" cy="266375"/>
          </a:xfrm>
          <a:custGeom>
            <a:avLst/>
            <a:gdLst>
              <a:gd name="connsiteX0" fmla="*/ 0 w 3934939"/>
              <a:gd name="connsiteY0" fmla="*/ 322358 h 322358"/>
              <a:gd name="connsiteX1" fmla="*/ 1967470 w 3934939"/>
              <a:gd name="connsiteY1" fmla="*/ 0 h 322358"/>
              <a:gd name="connsiteX2" fmla="*/ 3934939 w 3934939"/>
              <a:gd name="connsiteY2" fmla="*/ 322358 h 322358"/>
              <a:gd name="connsiteX3" fmla="*/ 0 w 3934939"/>
              <a:gd name="connsiteY3" fmla="*/ 322358 h 322358"/>
              <a:gd name="connsiteX0" fmla="*/ 0 w 3934939"/>
              <a:gd name="connsiteY0" fmla="*/ 322358 h 631863"/>
              <a:gd name="connsiteX1" fmla="*/ 1967470 w 3934939"/>
              <a:gd name="connsiteY1" fmla="*/ 0 h 631863"/>
              <a:gd name="connsiteX2" fmla="*/ 3934939 w 3934939"/>
              <a:gd name="connsiteY2" fmla="*/ 322358 h 631863"/>
              <a:gd name="connsiteX3" fmla="*/ 2029576 w 3934939"/>
              <a:gd name="connsiteY3" fmla="*/ 631863 h 631863"/>
              <a:gd name="connsiteX4" fmla="*/ 0 w 3934939"/>
              <a:gd name="connsiteY4" fmla="*/ 322358 h 631863"/>
              <a:gd name="connsiteX0" fmla="*/ 2029576 w 3934939"/>
              <a:gd name="connsiteY0" fmla="*/ 631863 h 723303"/>
              <a:gd name="connsiteX1" fmla="*/ 0 w 3934939"/>
              <a:gd name="connsiteY1" fmla="*/ 322358 h 723303"/>
              <a:gd name="connsiteX2" fmla="*/ 1967470 w 3934939"/>
              <a:gd name="connsiteY2" fmla="*/ 0 h 723303"/>
              <a:gd name="connsiteX3" fmla="*/ 3934939 w 3934939"/>
              <a:gd name="connsiteY3" fmla="*/ 322358 h 723303"/>
              <a:gd name="connsiteX4" fmla="*/ 2121016 w 3934939"/>
              <a:gd name="connsiteY4" fmla="*/ 723303 h 723303"/>
              <a:gd name="connsiteX0" fmla="*/ 0 w 3934939"/>
              <a:gd name="connsiteY0" fmla="*/ 322358 h 723303"/>
              <a:gd name="connsiteX1" fmla="*/ 1967470 w 3934939"/>
              <a:gd name="connsiteY1" fmla="*/ 0 h 723303"/>
              <a:gd name="connsiteX2" fmla="*/ 3934939 w 3934939"/>
              <a:gd name="connsiteY2" fmla="*/ 322358 h 723303"/>
              <a:gd name="connsiteX3" fmla="*/ 2121016 w 3934939"/>
              <a:gd name="connsiteY3" fmla="*/ 723303 h 723303"/>
              <a:gd name="connsiteX0" fmla="*/ 0 w 3934939"/>
              <a:gd name="connsiteY0" fmla="*/ 322358 h 322358"/>
              <a:gd name="connsiteX1" fmla="*/ 1967470 w 3934939"/>
              <a:gd name="connsiteY1" fmla="*/ 0 h 322358"/>
              <a:gd name="connsiteX2" fmla="*/ 3934939 w 3934939"/>
              <a:gd name="connsiteY2" fmla="*/ 322358 h 32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4939" h="322358">
                <a:moveTo>
                  <a:pt x="0" y="322358"/>
                </a:moveTo>
                <a:lnTo>
                  <a:pt x="1967470" y="0"/>
                </a:lnTo>
                <a:lnTo>
                  <a:pt x="3934939" y="3223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53347-C82D-4EA0-B4DF-408A2100FEBE}"/>
              </a:ext>
            </a:extLst>
          </p:cNvPr>
          <p:cNvSpPr/>
          <p:nvPr/>
        </p:nvSpPr>
        <p:spPr>
          <a:xfrm>
            <a:off x="3165741" y="2084887"/>
            <a:ext cx="5249315" cy="3982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000">
                <a:solidFill>
                  <a:srgbClr val="0078D4"/>
                </a:solidFill>
                <a:latin typeface="Segoe UI Semibold"/>
              </a:rPr>
              <a:t>Intelligently test multiple models in parallel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6B9977-B3BB-4F82-B05A-89F2C5823D34}"/>
              </a:ext>
            </a:extLst>
          </p:cNvPr>
          <p:cNvSpPr/>
          <p:nvPr/>
        </p:nvSpPr>
        <p:spPr bwMode="auto">
          <a:xfrm>
            <a:off x="3463388" y="5589904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21235A-368A-4639-A773-C6E2F81D58B3}"/>
              </a:ext>
            </a:extLst>
          </p:cNvPr>
          <p:cNvSpPr/>
          <p:nvPr/>
        </p:nvSpPr>
        <p:spPr bwMode="auto">
          <a:xfrm>
            <a:off x="4430665" y="2891023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5C0FA6-2D64-4834-A491-6EF039ACEEC8}"/>
              </a:ext>
            </a:extLst>
          </p:cNvPr>
          <p:cNvSpPr/>
          <p:nvPr/>
        </p:nvSpPr>
        <p:spPr bwMode="auto">
          <a:xfrm>
            <a:off x="4430665" y="4915619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08468-D16A-4ED4-8701-7980A78BDED0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rgbClr val="8ABADF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2A898-81C5-4603-BFAF-4B2E5F642B1A}"/>
              </a:ext>
            </a:extLst>
          </p:cNvPr>
          <p:cNvSpPr/>
          <p:nvPr/>
        </p:nvSpPr>
        <p:spPr bwMode="auto">
          <a:xfrm>
            <a:off x="7332501" y="3565541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CC870D-04DB-4F1E-9745-CCDD2D891D77}"/>
              </a:ext>
            </a:extLst>
          </p:cNvPr>
          <p:cNvSpPr/>
          <p:nvPr/>
        </p:nvSpPr>
        <p:spPr bwMode="auto">
          <a:xfrm>
            <a:off x="7332499" y="5588285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6BE929-4E78-4328-9FCD-06D03936F734}"/>
              </a:ext>
            </a:extLst>
          </p:cNvPr>
          <p:cNvSpPr/>
          <p:nvPr/>
        </p:nvSpPr>
        <p:spPr bwMode="auto">
          <a:xfrm>
            <a:off x="9951880" y="3572488"/>
            <a:ext cx="632390" cy="252395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9" name="Group 20">
            <a:extLst>
              <a:ext uri="{FF2B5EF4-FFF2-40B4-BE49-F238E27FC236}">
                <a16:creationId xmlns:a16="http://schemas.microsoft.com/office/drawing/2014/main" id="{4EB75E30-B3D2-4C3B-A35B-9B27FF1C15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9988" y="3186030"/>
            <a:ext cx="498376" cy="436254"/>
            <a:chOff x="3764" y="3313"/>
            <a:chExt cx="353" cy="309"/>
          </a:xfrm>
          <a:noFill/>
        </p:grpSpPr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BD1FEC2F-B3EF-4D54-A4F0-54A076AB7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7F63B60E-7DB5-488E-866F-93EFD0A37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57635241-C845-49E4-AB91-802F21985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7AC8221E-05C5-44FD-AE36-2F8BEAD08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313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9949F84B-2E66-4817-B219-AD61CE8ED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313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0742F126-3B94-4368-A3B6-4552957A4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313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1BCE99C9-C0BF-4E7C-AC5C-B51B77D3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398C6C3A-DB5A-4EBA-85EC-2D420F45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B1B01E7D-6DF1-4886-9B59-7BD5243E3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A56F16CC-423F-4F28-9CC4-6A2300AC7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550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BFDE09ED-D17C-4D80-8907-DDC02A4B1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550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609C7B92-A8DD-4959-8248-CA063018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550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C9DF86B1-D780-4B1F-B717-254F3C2F0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807DD4F0-A770-4045-927B-A19790AA5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F2EB3B8B-3349-4C49-9DA2-BE2CB6CA5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435"/>
              <a:ext cx="46" cy="71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C3210E19-2877-4D2D-8799-5C996EDB3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F44E29D8-3D29-4BAF-8E02-EC2BC5774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863F6220-B897-446E-91E3-C0B7172FC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6F8C412-B3B9-4D8E-96A2-650D8AA38881}"/>
              </a:ext>
            </a:extLst>
          </p:cNvPr>
          <p:cNvSpPr/>
          <p:nvPr/>
        </p:nvSpPr>
        <p:spPr bwMode="auto">
          <a:xfrm>
            <a:off x="3463388" y="5589904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1BD5EB7-7D25-4A2E-9890-4D22892EA68F}"/>
              </a:ext>
            </a:extLst>
          </p:cNvPr>
          <p:cNvSpPr/>
          <p:nvPr/>
        </p:nvSpPr>
        <p:spPr bwMode="auto">
          <a:xfrm>
            <a:off x="4430665" y="4915619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2810F27-F6D4-44ED-A959-4307288B0F0F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rgbClr val="5CA4DB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DFD0CFB-7493-447A-9739-F92717140711}"/>
              </a:ext>
            </a:extLst>
          </p:cNvPr>
          <p:cNvSpPr/>
          <p:nvPr/>
        </p:nvSpPr>
        <p:spPr bwMode="auto">
          <a:xfrm>
            <a:off x="7332501" y="3565541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B7E7B3B-A7D6-4B9E-9B43-CAA1A8D42874}"/>
              </a:ext>
            </a:extLst>
          </p:cNvPr>
          <p:cNvSpPr/>
          <p:nvPr/>
        </p:nvSpPr>
        <p:spPr bwMode="auto">
          <a:xfrm>
            <a:off x="7332499" y="5588285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9F286C7-A72E-4B19-BECC-2AD322B91A55}"/>
              </a:ext>
            </a:extLst>
          </p:cNvPr>
          <p:cNvSpPr/>
          <p:nvPr/>
        </p:nvSpPr>
        <p:spPr bwMode="auto">
          <a:xfrm>
            <a:off x="4430665" y="4915619"/>
            <a:ext cx="784911" cy="505262"/>
          </a:xfrm>
          <a:prstGeom prst="rect">
            <a:avLst/>
          </a:prstGeom>
          <a:solidFill>
            <a:srgbClr val="2E8E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960B95-9AED-453D-8147-4BE64D2AA752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rgbClr val="2E8ED8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E1D3D7E-AE78-461B-8984-8550F13D2CAC}"/>
              </a:ext>
            </a:extLst>
          </p:cNvPr>
          <p:cNvSpPr/>
          <p:nvPr/>
        </p:nvSpPr>
        <p:spPr bwMode="auto">
          <a:xfrm>
            <a:off x="7332501" y="3565541"/>
            <a:ext cx="784911" cy="505262"/>
          </a:xfrm>
          <a:prstGeom prst="rect">
            <a:avLst/>
          </a:prstGeom>
          <a:solidFill>
            <a:srgbClr val="2E8E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AB63D05-2235-48E1-AC5A-5332C75C07D7}"/>
              </a:ext>
            </a:extLst>
          </p:cNvPr>
          <p:cNvSpPr/>
          <p:nvPr/>
        </p:nvSpPr>
        <p:spPr bwMode="auto">
          <a:xfrm>
            <a:off x="7332499" y="5588285"/>
            <a:ext cx="784911" cy="505262"/>
          </a:xfrm>
          <a:prstGeom prst="rect">
            <a:avLst/>
          </a:prstGeom>
          <a:solidFill>
            <a:srgbClr val="2E8E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95437A0-E144-4350-B464-A76A69AAF11F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chemeClr val="tx2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96" name="Freeform 5">
            <a:extLst>
              <a:ext uri="{FF2B5EF4-FFF2-40B4-BE49-F238E27FC236}">
                <a16:creationId xmlns:a16="http://schemas.microsoft.com/office/drawing/2014/main" id="{DF9FDED0-2500-4374-B5B2-ED86C9D5D9D3}"/>
              </a:ext>
            </a:extLst>
          </p:cNvPr>
          <p:cNvSpPr>
            <a:spLocks noEditPoints="1"/>
          </p:cNvSpPr>
          <p:nvPr/>
        </p:nvSpPr>
        <p:spPr bwMode="auto">
          <a:xfrm>
            <a:off x="10044550" y="2859269"/>
            <a:ext cx="440106" cy="26477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2700">
            <a:solidFill>
              <a:schemeClr val="tx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 Semiligh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2602F01-A6AD-4809-AE58-134198AE5A95}"/>
              </a:ext>
            </a:extLst>
          </p:cNvPr>
          <p:cNvSpPr/>
          <p:nvPr/>
        </p:nvSpPr>
        <p:spPr bwMode="auto">
          <a:xfrm>
            <a:off x="9828898" y="6107656"/>
            <a:ext cx="878351" cy="9026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9F4A2-34D2-4122-B219-A325533A8008}"/>
              </a:ext>
            </a:extLst>
          </p:cNvPr>
          <p:cNvSpPr txBox="1"/>
          <p:nvPr/>
        </p:nvSpPr>
        <p:spPr>
          <a:xfrm>
            <a:off x="9308967" y="3168468"/>
            <a:ext cx="1918212" cy="312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225">
              <a:defRPr/>
            </a:pPr>
            <a:r>
              <a:rPr lang="en-US">
                <a:solidFill>
                  <a:srgbClr val="0078D4"/>
                </a:solidFill>
                <a:latin typeface="Segoe UI Semibold"/>
              </a:rPr>
              <a:t>Optimized model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85EB74B-FDD2-45CB-A236-74C66623A549}"/>
              </a:ext>
            </a:extLst>
          </p:cNvPr>
          <p:cNvSpPr/>
          <p:nvPr/>
        </p:nvSpPr>
        <p:spPr bwMode="auto">
          <a:xfrm>
            <a:off x="6508810" y="4341679"/>
            <a:ext cx="497733" cy="302023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9DE720E-16FD-4BAD-BC4A-AB88F4C6E793}"/>
              </a:ext>
            </a:extLst>
          </p:cNvPr>
          <p:cNvGrpSpPr/>
          <p:nvPr/>
        </p:nvGrpSpPr>
        <p:grpSpPr>
          <a:xfrm>
            <a:off x="1131402" y="4210192"/>
            <a:ext cx="375548" cy="424666"/>
            <a:chOff x="9005455" y="6149108"/>
            <a:chExt cx="1115925" cy="1261885"/>
          </a:xfrm>
          <a:noFill/>
        </p:grpSpPr>
        <p:sp>
          <p:nvSpPr>
            <p:cNvPr id="213" name="Freeform 938">
              <a:extLst>
                <a:ext uri="{FF2B5EF4-FFF2-40B4-BE49-F238E27FC236}">
                  <a16:creationId xmlns:a16="http://schemas.microsoft.com/office/drawing/2014/main" id="{E6153D3D-A39E-4FF3-9DD7-BF527CAF6B4A}"/>
                </a:ext>
              </a:extLst>
            </p:cNvPr>
            <p:cNvSpPr/>
            <p:nvPr/>
          </p:nvSpPr>
          <p:spPr>
            <a:xfrm>
              <a:off x="9005455" y="6282459"/>
              <a:ext cx="555625" cy="1123950"/>
            </a:xfrm>
            <a:custGeom>
              <a:avLst/>
              <a:gdLst>
                <a:gd name="connsiteX0" fmla="*/ 555625 w 555625"/>
                <a:gd name="connsiteY0" fmla="*/ 1123950 h 1123950"/>
                <a:gd name="connsiteX1" fmla="*/ 0 w 555625"/>
                <a:gd name="connsiteY1" fmla="*/ 1123950 h 1123950"/>
                <a:gd name="connsiteX2" fmla="*/ 0 w 555625"/>
                <a:gd name="connsiteY2" fmla="*/ 0 h 1123950"/>
                <a:gd name="connsiteX3" fmla="*/ 219075 w 555625"/>
                <a:gd name="connsiteY3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625" h="1123950">
                  <a:moveTo>
                    <a:pt x="555625" y="1123950"/>
                  </a:moveTo>
                  <a:lnTo>
                    <a:pt x="0" y="1123950"/>
                  </a:lnTo>
                  <a:lnTo>
                    <a:pt x="0" y="0"/>
                  </a:lnTo>
                  <a:lnTo>
                    <a:pt x="219075" y="0"/>
                  </a:lnTo>
                </a:path>
              </a:pathLst>
            </a:cu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4" name="Freeform 939">
              <a:extLst>
                <a:ext uri="{FF2B5EF4-FFF2-40B4-BE49-F238E27FC236}">
                  <a16:creationId xmlns:a16="http://schemas.microsoft.com/office/drawing/2014/main" id="{F26CC79B-EF9A-47A6-80E3-4A5AE6DBC57A}"/>
                </a:ext>
              </a:extLst>
            </p:cNvPr>
            <p:cNvSpPr/>
            <p:nvPr/>
          </p:nvSpPr>
          <p:spPr>
            <a:xfrm>
              <a:off x="9707130" y="6282459"/>
              <a:ext cx="215900" cy="485775"/>
            </a:xfrm>
            <a:custGeom>
              <a:avLst/>
              <a:gdLst>
                <a:gd name="connsiteX0" fmla="*/ 0 w 215900"/>
                <a:gd name="connsiteY0" fmla="*/ 0 h 485775"/>
                <a:gd name="connsiteX1" fmla="*/ 215900 w 215900"/>
                <a:gd name="connsiteY1" fmla="*/ 0 h 485775"/>
                <a:gd name="connsiteX2" fmla="*/ 215900 w 215900"/>
                <a:gd name="connsiteY2" fmla="*/ 48577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" h="485775">
                  <a:moveTo>
                    <a:pt x="0" y="0"/>
                  </a:moveTo>
                  <a:lnTo>
                    <a:pt x="215900" y="0"/>
                  </a:lnTo>
                  <a:lnTo>
                    <a:pt x="215900" y="485775"/>
                  </a:lnTo>
                </a:path>
              </a:pathLst>
            </a:cu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5" name="Freeform 940">
              <a:extLst>
                <a:ext uri="{FF2B5EF4-FFF2-40B4-BE49-F238E27FC236}">
                  <a16:creationId xmlns:a16="http://schemas.microsoft.com/office/drawing/2014/main" id="{B00F6E1D-6062-4D94-B78A-CD286D3C86D9}"/>
                </a:ext>
              </a:extLst>
            </p:cNvPr>
            <p:cNvSpPr/>
            <p:nvPr/>
          </p:nvSpPr>
          <p:spPr>
            <a:xfrm>
              <a:off x="9221355" y="6149108"/>
              <a:ext cx="482600" cy="190500"/>
            </a:xfrm>
            <a:custGeom>
              <a:avLst/>
              <a:gdLst>
                <a:gd name="connsiteX0" fmla="*/ 142875 w 482600"/>
                <a:gd name="connsiteY0" fmla="*/ 0 h 190500"/>
                <a:gd name="connsiteX1" fmla="*/ 339725 w 482600"/>
                <a:gd name="connsiteY1" fmla="*/ 0 h 190500"/>
                <a:gd name="connsiteX2" fmla="*/ 339725 w 482600"/>
                <a:gd name="connsiteY2" fmla="*/ 47625 h 190500"/>
                <a:gd name="connsiteX3" fmla="*/ 482600 w 482600"/>
                <a:gd name="connsiteY3" fmla="*/ 47625 h 190500"/>
                <a:gd name="connsiteX4" fmla="*/ 482600 w 482600"/>
                <a:gd name="connsiteY4" fmla="*/ 190500 h 190500"/>
                <a:gd name="connsiteX5" fmla="*/ 0 w 482600"/>
                <a:gd name="connsiteY5" fmla="*/ 190500 h 190500"/>
                <a:gd name="connsiteX6" fmla="*/ 0 w 482600"/>
                <a:gd name="connsiteY6" fmla="*/ 47625 h 190500"/>
                <a:gd name="connsiteX7" fmla="*/ 142875 w 482600"/>
                <a:gd name="connsiteY7" fmla="*/ 4762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600" h="190500">
                  <a:moveTo>
                    <a:pt x="142875" y="0"/>
                  </a:moveTo>
                  <a:lnTo>
                    <a:pt x="339725" y="0"/>
                  </a:lnTo>
                  <a:lnTo>
                    <a:pt x="339725" y="47625"/>
                  </a:lnTo>
                  <a:lnTo>
                    <a:pt x="482600" y="47625"/>
                  </a:lnTo>
                  <a:lnTo>
                    <a:pt x="482600" y="190500"/>
                  </a:lnTo>
                  <a:lnTo>
                    <a:pt x="0" y="190500"/>
                  </a:lnTo>
                  <a:lnTo>
                    <a:pt x="0" y="47625"/>
                  </a:lnTo>
                  <a:lnTo>
                    <a:pt x="142875" y="47625"/>
                  </a:lnTo>
                  <a:close/>
                </a:path>
              </a:pathLst>
            </a:cu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6" name="Freeform 941">
              <a:extLst>
                <a:ext uri="{FF2B5EF4-FFF2-40B4-BE49-F238E27FC236}">
                  <a16:creationId xmlns:a16="http://schemas.microsoft.com/office/drawing/2014/main" id="{17392C07-5E2D-4739-A4F2-D9DF08D5495D}"/>
                </a:ext>
              </a:extLst>
            </p:cNvPr>
            <p:cNvSpPr/>
            <p:nvPr/>
          </p:nvSpPr>
          <p:spPr bwMode="auto">
            <a:xfrm>
              <a:off x="9671568" y="7021832"/>
              <a:ext cx="333569" cy="212271"/>
            </a:xfrm>
            <a:custGeom>
              <a:avLst/>
              <a:gdLst>
                <a:gd name="connsiteX0" fmla="*/ 0 w 104775"/>
                <a:gd name="connsiteY0" fmla="*/ 28575 h 66675"/>
                <a:gd name="connsiteX1" fmla="*/ 38100 w 104775"/>
                <a:gd name="connsiteY1" fmla="*/ 66675 h 66675"/>
                <a:gd name="connsiteX2" fmla="*/ 104775 w 10477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66675">
                  <a:moveTo>
                    <a:pt x="0" y="28575"/>
                  </a:moveTo>
                  <a:lnTo>
                    <a:pt x="38100" y="66675"/>
                  </a:lnTo>
                  <a:lnTo>
                    <a:pt x="104775" y="0"/>
                  </a:lnTo>
                </a:path>
              </a:pathLst>
            </a:cu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A47A8E-8060-42E3-A4D3-7A039E09BDC7}"/>
                </a:ext>
              </a:extLst>
            </p:cNvPr>
            <p:cNvSpPr/>
            <p:nvPr/>
          </p:nvSpPr>
          <p:spPr bwMode="auto">
            <a:xfrm>
              <a:off x="9555323" y="6844938"/>
              <a:ext cx="566057" cy="566055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8" name="Group 10">
            <a:extLst>
              <a:ext uri="{FF2B5EF4-FFF2-40B4-BE49-F238E27FC236}">
                <a16:creationId xmlns:a16="http://schemas.microsoft.com/office/drawing/2014/main" id="{830091A3-D67E-42AD-A0B0-88B8CF8365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3148" y="5275402"/>
            <a:ext cx="372058" cy="368826"/>
            <a:chOff x="2536" y="833"/>
            <a:chExt cx="2764" cy="2740"/>
          </a:xfrm>
          <a:noFill/>
        </p:grpSpPr>
        <p:sp>
          <p:nvSpPr>
            <p:cNvPr id="219" name="Freeform 11">
              <a:extLst>
                <a:ext uri="{FF2B5EF4-FFF2-40B4-BE49-F238E27FC236}">
                  <a16:creationId xmlns:a16="http://schemas.microsoft.com/office/drawing/2014/main" id="{E4CB3829-6B57-4320-B2A5-02C096E3EB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6" y="833"/>
              <a:ext cx="2739" cy="2740"/>
            </a:xfrm>
            <a:custGeom>
              <a:avLst/>
              <a:gdLst>
                <a:gd name="T0" fmla="*/ 292 w 2739"/>
                <a:gd name="T1" fmla="*/ 1639 h 2740"/>
                <a:gd name="T2" fmla="*/ 1100 w 2739"/>
                <a:gd name="T3" fmla="*/ 1639 h 2740"/>
                <a:gd name="T4" fmla="*/ 1100 w 2739"/>
                <a:gd name="T5" fmla="*/ 2448 h 2740"/>
                <a:gd name="T6" fmla="*/ 1100 w 2739"/>
                <a:gd name="T7" fmla="*/ 1639 h 2740"/>
                <a:gd name="T8" fmla="*/ 0 w 2739"/>
                <a:gd name="T9" fmla="*/ 2740 h 2740"/>
                <a:gd name="T10" fmla="*/ 1639 w 2739"/>
                <a:gd name="T11" fmla="*/ 291 h 2740"/>
                <a:gd name="T12" fmla="*/ 1639 w 2739"/>
                <a:gd name="T13" fmla="*/ 1100 h 2740"/>
                <a:gd name="T14" fmla="*/ 2447 w 2739"/>
                <a:gd name="T15" fmla="*/ 1100 h 2740"/>
                <a:gd name="T16" fmla="*/ 2739 w 2739"/>
                <a:gd name="T17" fmla="*/ 0 h 2740"/>
                <a:gd name="T18" fmla="*/ 1639 w 2739"/>
                <a:gd name="T19" fmla="*/ 110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9" h="2740">
                  <a:moveTo>
                    <a:pt x="292" y="1639"/>
                  </a:moveTo>
                  <a:lnTo>
                    <a:pt x="1100" y="1639"/>
                  </a:lnTo>
                  <a:lnTo>
                    <a:pt x="1100" y="2448"/>
                  </a:lnTo>
                  <a:moveTo>
                    <a:pt x="1100" y="1639"/>
                  </a:moveTo>
                  <a:lnTo>
                    <a:pt x="0" y="2740"/>
                  </a:lnTo>
                  <a:moveTo>
                    <a:pt x="1639" y="291"/>
                  </a:moveTo>
                  <a:lnTo>
                    <a:pt x="1639" y="1100"/>
                  </a:lnTo>
                  <a:lnTo>
                    <a:pt x="2447" y="1100"/>
                  </a:lnTo>
                  <a:moveTo>
                    <a:pt x="2739" y="0"/>
                  </a:moveTo>
                  <a:lnTo>
                    <a:pt x="1639" y="1100"/>
                  </a:ln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20" name="Freeform 12">
              <a:extLst>
                <a:ext uri="{FF2B5EF4-FFF2-40B4-BE49-F238E27FC236}">
                  <a16:creationId xmlns:a16="http://schemas.microsoft.com/office/drawing/2014/main" id="{72B9D2CD-B1E1-4394-A96E-E2E15CE45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" y="833"/>
              <a:ext cx="2739" cy="2740"/>
            </a:xfrm>
            <a:custGeom>
              <a:avLst/>
              <a:gdLst>
                <a:gd name="T0" fmla="*/ 1638 w 2739"/>
                <a:gd name="T1" fmla="*/ 2448 h 2740"/>
                <a:gd name="T2" fmla="*/ 1638 w 2739"/>
                <a:gd name="T3" fmla="*/ 1639 h 2740"/>
                <a:gd name="T4" fmla="*/ 2446 w 2739"/>
                <a:gd name="T5" fmla="*/ 1639 h 2740"/>
                <a:gd name="T6" fmla="*/ 2739 w 2739"/>
                <a:gd name="T7" fmla="*/ 2740 h 2740"/>
                <a:gd name="T8" fmla="*/ 1638 w 2739"/>
                <a:gd name="T9" fmla="*/ 1639 h 2740"/>
                <a:gd name="T10" fmla="*/ 291 w 2739"/>
                <a:gd name="T11" fmla="*/ 1100 h 2740"/>
                <a:gd name="T12" fmla="*/ 1099 w 2739"/>
                <a:gd name="T13" fmla="*/ 1100 h 2740"/>
                <a:gd name="T14" fmla="*/ 1099 w 2739"/>
                <a:gd name="T15" fmla="*/ 291 h 2740"/>
                <a:gd name="T16" fmla="*/ 1099 w 2739"/>
                <a:gd name="T17" fmla="*/ 1100 h 2740"/>
                <a:gd name="T18" fmla="*/ 0 w 2739"/>
                <a:gd name="T19" fmla="*/ 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9" h="2740">
                  <a:moveTo>
                    <a:pt x="1638" y="2448"/>
                  </a:moveTo>
                  <a:lnTo>
                    <a:pt x="1638" y="1639"/>
                  </a:lnTo>
                  <a:lnTo>
                    <a:pt x="2446" y="1639"/>
                  </a:lnTo>
                  <a:moveTo>
                    <a:pt x="2739" y="2740"/>
                  </a:moveTo>
                  <a:lnTo>
                    <a:pt x="1638" y="1639"/>
                  </a:lnTo>
                  <a:moveTo>
                    <a:pt x="291" y="1100"/>
                  </a:moveTo>
                  <a:lnTo>
                    <a:pt x="1099" y="1100"/>
                  </a:lnTo>
                  <a:lnTo>
                    <a:pt x="1099" y="291"/>
                  </a:lnTo>
                  <a:moveTo>
                    <a:pt x="1099" y="1100"/>
                  </a:move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D316AA3-19A9-42FA-8AAB-F3758407BD09}"/>
              </a:ext>
            </a:extLst>
          </p:cNvPr>
          <p:cNvGrpSpPr/>
          <p:nvPr/>
        </p:nvGrpSpPr>
        <p:grpSpPr>
          <a:xfrm>
            <a:off x="9265595" y="2506770"/>
            <a:ext cx="2391412" cy="3241281"/>
            <a:chOff x="9571688" y="2353818"/>
            <a:chExt cx="2391751" cy="3241740"/>
          </a:xfrm>
          <a:solidFill>
            <a:schemeClr val="tx2"/>
          </a:solidFill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77C835F-68EE-4491-9370-AD6B93543529}"/>
                </a:ext>
              </a:extLst>
            </p:cNvPr>
            <p:cNvGrpSpPr/>
            <p:nvPr/>
          </p:nvGrpSpPr>
          <p:grpSpPr>
            <a:xfrm>
              <a:off x="11310201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19D642A-52B1-41AF-B289-568D576B1625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22FF296-1C13-424A-877D-765717B945FD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4498DD1-3C59-4026-90A6-E26C2E5BFD1C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FA15762-E962-4C98-A7F3-FCA2BC38D0D0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40D374C-A398-48E7-9830-A0FCC1E94E77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7B89E3D-C38A-4B20-B033-852F0FD39555}"/>
                </a:ext>
              </a:extLst>
            </p:cNvPr>
            <p:cNvGrpSpPr/>
            <p:nvPr/>
          </p:nvGrpSpPr>
          <p:grpSpPr>
            <a:xfrm>
              <a:off x="10440944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1D3738B-9C16-41D8-A676-3993C5351106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1A7BF7F-84E6-40B6-A7EC-29EA87D247DC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273ABB3-4EA8-4BF1-9A20-E110EC58AB5C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AEC7D98-1785-4AA8-ACBA-2803A5D92604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7582DD6-E929-4B0D-A601-1A9083C5F771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192391C-0131-4AD8-988A-96634C4F150E}"/>
                </a:ext>
              </a:extLst>
            </p:cNvPr>
            <p:cNvGrpSpPr/>
            <p:nvPr/>
          </p:nvGrpSpPr>
          <p:grpSpPr>
            <a:xfrm>
              <a:off x="9571688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B4F7ED2-6589-4C79-B565-4958E6ECE145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7FA763-23A7-49C7-B1ED-B12087F71970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FA201D8-95C4-4E67-972E-68C9431637B3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13107D5-145B-4F26-90D8-591D95FFBF2C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195665-23B6-4D98-A84B-5BF1D2F02772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EF783045-44B2-41D9-B7F6-6239D9773C13}"/>
              </a:ext>
            </a:extLst>
          </p:cNvPr>
          <p:cNvSpPr/>
          <p:nvPr/>
        </p:nvSpPr>
        <p:spPr bwMode="auto">
          <a:xfrm>
            <a:off x="9265595" y="2506770"/>
            <a:ext cx="2391412" cy="3241281"/>
          </a:xfrm>
          <a:custGeom>
            <a:avLst/>
            <a:gdLst>
              <a:gd name="connsiteX0" fmla="*/ 1738513 w 2391751"/>
              <a:gd name="connsiteY0" fmla="*/ 2782750 h 3241740"/>
              <a:gd name="connsiteX1" fmla="*/ 2391751 w 2391751"/>
              <a:gd name="connsiteY1" fmla="*/ 2782750 h 3241740"/>
              <a:gd name="connsiteX2" fmla="*/ 2391751 w 2391751"/>
              <a:gd name="connsiteY2" fmla="*/ 3241740 h 3241740"/>
              <a:gd name="connsiteX3" fmla="*/ 1738513 w 2391751"/>
              <a:gd name="connsiteY3" fmla="*/ 3241740 h 3241740"/>
              <a:gd name="connsiteX4" fmla="*/ 869256 w 2391751"/>
              <a:gd name="connsiteY4" fmla="*/ 2782750 h 3241740"/>
              <a:gd name="connsiteX5" fmla="*/ 1522494 w 2391751"/>
              <a:gd name="connsiteY5" fmla="*/ 2782750 h 3241740"/>
              <a:gd name="connsiteX6" fmla="*/ 1522494 w 2391751"/>
              <a:gd name="connsiteY6" fmla="*/ 3241740 h 3241740"/>
              <a:gd name="connsiteX7" fmla="*/ 869256 w 2391751"/>
              <a:gd name="connsiteY7" fmla="*/ 3241740 h 3241740"/>
              <a:gd name="connsiteX8" fmla="*/ 0 w 2391751"/>
              <a:gd name="connsiteY8" fmla="*/ 2782750 h 3241740"/>
              <a:gd name="connsiteX9" fmla="*/ 653238 w 2391751"/>
              <a:gd name="connsiteY9" fmla="*/ 2782750 h 3241740"/>
              <a:gd name="connsiteX10" fmla="*/ 653238 w 2391751"/>
              <a:gd name="connsiteY10" fmla="*/ 3241740 h 3241740"/>
              <a:gd name="connsiteX11" fmla="*/ 0 w 2391751"/>
              <a:gd name="connsiteY11" fmla="*/ 3241740 h 3241740"/>
              <a:gd name="connsiteX12" fmla="*/ 1738513 w 2391751"/>
              <a:gd name="connsiteY12" fmla="*/ 2087063 h 3241740"/>
              <a:gd name="connsiteX13" fmla="*/ 2391751 w 2391751"/>
              <a:gd name="connsiteY13" fmla="*/ 2087063 h 3241740"/>
              <a:gd name="connsiteX14" fmla="*/ 2391751 w 2391751"/>
              <a:gd name="connsiteY14" fmla="*/ 2546053 h 3241740"/>
              <a:gd name="connsiteX15" fmla="*/ 1738513 w 2391751"/>
              <a:gd name="connsiteY15" fmla="*/ 2546053 h 3241740"/>
              <a:gd name="connsiteX16" fmla="*/ 869256 w 2391751"/>
              <a:gd name="connsiteY16" fmla="*/ 2087063 h 3241740"/>
              <a:gd name="connsiteX17" fmla="*/ 1522494 w 2391751"/>
              <a:gd name="connsiteY17" fmla="*/ 2087063 h 3241740"/>
              <a:gd name="connsiteX18" fmla="*/ 1522494 w 2391751"/>
              <a:gd name="connsiteY18" fmla="*/ 2546053 h 3241740"/>
              <a:gd name="connsiteX19" fmla="*/ 869256 w 2391751"/>
              <a:gd name="connsiteY19" fmla="*/ 2546053 h 3241740"/>
              <a:gd name="connsiteX20" fmla="*/ 0 w 2391751"/>
              <a:gd name="connsiteY20" fmla="*/ 2087063 h 3241740"/>
              <a:gd name="connsiteX21" fmla="*/ 653238 w 2391751"/>
              <a:gd name="connsiteY21" fmla="*/ 2087063 h 3241740"/>
              <a:gd name="connsiteX22" fmla="*/ 653238 w 2391751"/>
              <a:gd name="connsiteY22" fmla="*/ 2546053 h 3241740"/>
              <a:gd name="connsiteX23" fmla="*/ 0 w 2391751"/>
              <a:gd name="connsiteY23" fmla="*/ 2546053 h 3241740"/>
              <a:gd name="connsiteX24" fmla="*/ 1738513 w 2391751"/>
              <a:gd name="connsiteY24" fmla="*/ 1391375 h 3241740"/>
              <a:gd name="connsiteX25" fmla="*/ 2391751 w 2391751"/>
              <a:gd name="connsiteY25" fmla="*/ 1391375 h 3241740"/>
              <a:gd name="connsiteX26" fmla="*/ 2391751 w 2391751"/>
              <a:gd name="connsiteY26" fmla="*/ 1850365 h 3241740"/>
              <a:gd name="connsiteX27" fmla="*/ 1738513 w 2391751"/>
              <a:gd name="connsiteY27" fmla="*/ 1850365 h 3241740"/>
              <a:gd name="connsiteX28" fmla="*/ 869256 w 2391751"/>
              <a:gd name="connsiteY28" fmla="*/ 1391375 h 3241740"/>
              <a:gd name="connsiteX29" fmla="*/ 1522494 w 2391751"/>
              <a:gd name="connsiteY29" fmla="*/ 1391375 h 3241740"/>
              <a:gd name="connsiteX30" fmla="*/ 1522494 w 2391751"/>
              <a:gd name="connsiteY30" fmla="*/ 1850365 h 3241740"/>
              <a:gd name="connsiteX31" fmla="*/ 869256 w 2391751"/>
              <a:gd name="connsiteY31" fmla="*/ 1850365 h 3241740"/>
              <a:gd name="connsiteX32" fmla="*/ 0 w 2391751"/>
              <a:gd name="connsiteY32" fmla="*/ 1391375 h 3241740"/>
              <a:gd name="connsiteX33" fmla="*/ 653238 w 2391751"/>
              <a:gd name="connsiteY33" fmla="*/ 1391375 h 3241740"/>
              <a:gd name="connsiteX34" fmla="*/ 653238 w 2391751"/>
              <a:gd name="connsiteY34" fmla="*/ 1850365 h 3241740"/>
              <a:gd name="connsiteX35" fmla="*/ 0 w 2391751"/>
              <a:gd name="connsiteY35" fmla="*/ 1850365 h 3241740"/>
              <a:gd name="connsiteX36" fmla="*/ 1738513 w 2391751"/>
              <a:gd name="connsiteY36" fmla="*/ 695688 h 3241740"/>
              <a:gd name="connsiteX37" fmla="*/ 2391751 w 2391751"/>
              <a:gd name="connsiteY37" fmla="*/ 695688 h 3241740"/>
              <a:gd name="connsiteX38" fmla="*/ 2391751 w 2391751"/>
              <a:gd name="connsiteY38" fmla="*/ 1154678 h 3241740"/>
              <a:gd name="connsiteX39" fmla="*/ 1738513 w 2391751"/>
              <a:gd name="connsiteY39" fmla="*/ 1154678 h 3241740"/>
              <a:gd name="connsiteX40" fmla="*/ 869256 w 2391751"/>
              <a:gd name="connsiteY40" fmla="*/ 695688 h 3241740"/>
              <a:gd name="connsiteX41" fmla="*/ 1522494 w 2391751"/>
              <a:gd name="connsiteY41" fmla="*/ 695688 h 3241740"/>
              <a:gd name="connsiteX42" fmla="*/ 1522494 w 2391751"/>
              <a:gd name="connsiteY42" fmla="*/ 1154678 h 3241740"/>
              <a:gd name="connsiteX43" fmla="*/ 869256 w 2391751"/>
              <a:gd name="connsiteY43" fmla="*/ 1154678 h 3241740"/>
              <a:gd name="connsiteX44" fmla="*/ 0 w 2391751"/>
              <a:gd name="connsiteY44" fmla="*/ 695688 h 3241740"/>
              <a:gd name="connsiteX45" fmla="*/ 653238 w 2391751"/>
              <a:gd name="connsiteY45" fmla="*/ 695688 h 3241740"/>
              <a:gd name="connsiteX46" fmla="*/ 653238 w 2391751"/>
              <a:gd name="connsiteY46" fmla="*/ 1154678 h 3241740"/>
              <a:gd name="connsiteX47" fmla="*/ 0 w 2391751"/>
              <a:gd name="connsiteY47" fmla="*/ 1154678 h 3241740"/>
              <a:gd name="connsiteX48" fmla="*/ 1738513 w 2391751"/>
              <a:gd name="connsiteY48" fmla="*/ 0 h 3241740"/>
              <a:gd name="connsiteX49" fmla="*/ 2391751 w 2391751"/>
              <a:gd name="connsiteY49" fmla="*/ 0 h 3241740"/>
              <a:gd name="connsiteX50" fmla="*/ 2391751 w 2391751"/>
              <a:gd name="connsiteY50" fmla="*/ 458990 h 3241740"/>
              <a:gd name="connsiteX51" fmla="*/ 1738513 w 2391751"/>
              <a:gd name="connsiteY51" fmla="*/ 458990 h 3241740"/>
              <a:gd name="connsiteX52" fmla="*/ 869256 w 2391751"/>
              <a:gd name="connsiteY52" fmla="*/ 0 h 3241740"/>
              <a:gd name="connsiteX53" fmla="*/ 1522494 w 2391751"/>
              <a:gd name="connsiteY53" fmla="*/ 0 h 3241740"/>
              <a:gd name="connsiteX54" fmla="*/ 1522494 w 2391751"/>
              <a:gd name="connsiteY54" fmla="*/ 458990 h 3241740"/>
              <a:gd name="connsiteX55" fmla="*/ 869256 w 2391751"/>
              <a:gd name="connsiteY55" fmla="*/ 458990 h 3241740"/>
              <a:gd name="connsiteX56" fmla="*/ 0 w 2391751"/>
              <a:gd name="connsiteY56" fmla="*/ 0 h 3241740"/>
              <a:gd name="connsiteX57" fmla="*/ 653238 w 2391751"/>
              <a:gd name="connsiteY57" fmla="*/ 0 h 3241740"/>
              <a:gd name="connsiteX58" fmla="*/ 653238 w 2391751"/>
              <a:gd name="connsiteY58" fmla="*/ 458990 h 3241740"/>
              <a:gd name="connsiteX59" fmla="*/ 0 w 2391751"/>
              <a:gd name="connsiteY59" fmla="*/ 458990 h 324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391751" h="3241740">
                <a:moveTo>
                  <a:pt x="1738513" y="2782750"/>
                </a:moveTo>
                <a:lnTo>
                  <a:pt x="2391751" y="2782750"/>
                </a:lnTo>
                <a:lnTo>
                  <a:pt x="2391751" y="3241740"/>
                </a:lnTo>
                <a:lnTo>
                  <a:pt x="1738513" y="3241740"/>
                </a:lnTo>
                <a:close/>
                <a:moveTo>
                  <a:pt x="869256" y="2782750"/>
                </a:moveTo>
                <a:lnTo>
                  <a:pt x="1522494" y="2782750"/>
                </a:lnTo>
                <a:lnTo>
                  <a:pt x="1522494" y="3241740"/>
                </a:lnTo>
                <a:lnTo>
                  <a:pt x="869256" y="3241740"/>
                </a:lnTo>
                <a:close/>
                <a:moveTo>
                  <a:pt x="0" y="2782750"/>
                </a:moveTo>
                <a:lnTo>
                  <a:pt x="653238" y="2782750"/>
                </a:lnTo>
                <a:lnTo>
                  <a:pt x="653238" y="3241740"/>
                </a:lnTo>
                <a:lnTo>
                  <a:pt x="0" y="3241740"/>
                </a:lnTo>
                <a:close/>
                <a:moveTo>
                  <a:pt x="1738513" y="2087063"/>
                </a:moveTo>
                <a:lnTo>
                  <a:pt x="2391751" y="2087063"/>
                </a:lnTo>
                <a:lnTo>
                  <a:pt x="2391751" y="2546053"/>
                </a:lnTo>
                <a:lnTo>
                  <a:pt x="1738513" y="2546053"/>
                </a:lnTo>
                <a:close/>
                <a:moveTo>
                  <a:pt x="869256" y="2087063"/>
                </a:moveTo>
                <a:lnTo>
                  <a:pt x="1522494" y="2087063"/>
                </a:lnTo>
                <a:lnTo>
                  <a:pt x="1522494" y="2546053"/>
                </a:lnTo>
                <a:lnTo>
                  <a:pt x="869256" y="2546053"/>
                </a:lnTo>
                <a:close/>
                <a:moveTo>
                  <a:pt x="0" y="2087063"/>
                </a:moveTo>
                <a:lnTo>
                  <a:pt x="653238" y="2087063"/>
                </a:lnTo>
                <a:lnTo>
                  <a:pt x="653238" y="2546053"/>
                </a:lnTo>
                <a:lnTo>
                  <a:pt x="0" y="2546053"/>
                </a:lnTo>
                <a:close/>
                <a:moveTo>
                  <a:pt x="1738513" y="1391375"/>
                </a:moveTo>
                <a:lnTo>
                  <a:pt x="2391751" y="1391375"/>
                </a:lnTo>
                <a:lnTo>
                  <a:pt x="2391751" y="1850365"/>
                </a:lnTo>
                <a:lnTo>
                  <a:pt x="1738513" y="1850365"/>
                </a:lnTo>
                <a:close/>
                <a:moveTo>
                  <a:pt x="869256" y="1391375"/>
                </a:moveTo>
                <a:lnTo>
                  <a:pt x="1522494" y="1391375"/>
                </a:lnTo>
                <a:lnTo>
                  <a:pt x="1522494" y="1850365"/>
                </a:lnTo>
                <a:lnTo>
                  <a:pt x="869256" y="1850365"/>
                </a:lnTo>
                <a:close/>
                <a:moveTo>
                  <a:pt x="0" y="1391375"/>
                </a:moveTo>
                <a:lnTo>
                  <a:pt x="653238" y="1391375"/>
                </a:lnTo>
                <a:lnTo>
                  <a:pt x="653238" y="1850365"/>
                </a:lnTo>
                <a:lnTo>
                  <a:pt x="0" y="1850365"/>
                </a:lnTo>
                <a:close/>
                <a:moveTo>
                  <a:pt x="1738513" y="695688"/>
                </a:moveTo>
                <a:lnTo>
                  <a:pt x="2391751" y="695688"/>
                </a:lnTo>
                <a:lnTo>
                  <a:pt x="2391751" y="1154678"/>
                </a:lnTo>
                <a:lnTo>
                  <a:pt x="1738513" y="1154678"/>
                </a:lnTo>
                <a:close/>
                <a:moveTo>
                  <a:pt x="869256" y="695688"/>
                </a:moveTo>
                <a:lnTo>
                  <a:pt x="1522494" y="695688"/>
                </a:lnTo>
                <a:lnTo>
                  <a:pt x="1522494" y="1154678"/>
                </a:lnTo>
                <a:lnTo>
                  <a:pt x="869256" y="1154678"/>
                </a:lnTo>
                <a:close/>
                <a:moveTo>
                  <a:pt x="0" y="695688"/>
                </a:moveTo>
                <a:lnTo>
                  <a:pt x="653238" y="695688"/>
                </a:lnTo>
                <a:lnTo>
                  <a:pt x="653238" y="1154678"/>
                </a:lnTo>
                <a:lnTo>
                  <a:pt x="0" y="1154678"/>
                </a:lnTo>
                <a:close/>
                <a:moveTo>
                  <a:pt x="1738513" y="0"/>
                </a:moveTo>
                <a:lnTo>
                  <a:pt x="2391751" y="0"/>
                </a:lnTo>
                <a:lnTo>
                  <a:pt x="2391751" y="458990"/>
                </a:lnTo>
                <a:lnTo>
                  <a:pt x="1738513" y="458990"/>
                </a:lnTo>
                <a:close/>
                <a:moveTo>
                  <a:pt x="869256" y="0"/>
                </a:moveTo>
                <a:lnTo>
                  <a:pt x="1522494" y="0"/>
                </a:lnTo>
                <a:lnTo>
                  <a:pt x="1522494" y="458990"/>
                </a:lnTo>
                <a:lnTo>
                  <a:pt x="869256" y="458990"/>
                </a:lnTo>
                <a:close/>
                <a:moveTo>
                  <a:pt x="0" y="0"/>
                </a:moveTo>
                <a:lnTo>
                  <a:pt x="653238" y="0"/>
                </a:lnTo>
                <a:lnTo>
                  <a:pt x="653238" y="458990"/>
                </a:lnTo>
                <a:lnTo>
                  <a:pt x="0" y="458990"/>
                </a:ln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0.38307 0.05301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54" y="263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55"/>
                                        </p:tgtEl>
                                      </p:cBhvr>
                                      <p:by x="11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6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6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6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6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7037E-7 L 0.28776 -3.7037E-7 " pathEditMode="relative" rAng="0" ptsTypes="AA">
                                      <p:cBhvr>
                                        <p:cTn id="143" dur="1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" presetClass="emph" presetSubtype="2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2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147" grpId="0"/>
      <p:bldP spid="148" grpId="0"/>
      <p:bldP spid="149" grpId="0"/>
      <p:bldP spid="18" grpId="0" animBg="1"/>
      <p:bldP spid="150" grpId="0"/>
      <p:bldP spid="32" grpId="0" animBg="1"/>
      <p:bldP spid="71" grpId="0" animBg="1"/>
      <p:bldP spid="3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5" grpId="0" animBg="1"/>
      <p:bldP spid="69" grpId="0" animBg="1"/>
      <p:bldP spid="154" grpId="0" animBg="1"/>
      <p:bldP spid="156" grpId="0" animBg="1"/>
      <p:bldP spid="160" grpId="0" animBg="1"/>
      <p:bldP spid="161" grpId="0" animBg="1"/>
      <p:bldP spid="162" grpId="0" animBg="1"/>
      <p:bldP spid="178" grpId="0" animBg="1"/>
      <p:bldP spid="182" grpId="0" animBg="1"/>
      <p:bldP spid="183" grpId="0" animBg="1"/>
      <p:bldP spid="184" grpId="0" animBg="1"/>
      <p:bldP spid="195" grpId="0" animBg="1"/>
      <p:bldP spid="195" grpId="1" animBg="1"/>
      <p:bldP spid="196" grpId="0" animBg="1"/>
      <p:bldP spid="5" grpId="0"/>
      <p:bldP spid="197" grpId="0"/>
      <p:bldP spid="197" grpId="1"/>
      <p:bldP spid="197" grpId="2"/>
      <p:bldP spid="155" grpId="0" animBg="1"/>
      <p:bldP spid="155" grpId="1" animBg="1"/>
      <p:bldP spid="155" grpId="2" animBg="1"/>
      <p:bldP spid="155" grpId="3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7FFA27B-0616-42C8-9BA8-A4040D9050D0}"/>
              </a:ext>
            </a:extLst>
          </p:cNvPr>
          <p:cNvGrpSpPr/>
          <p:nvPr/>
        </p:nvGrpSpPr>
        <p:grpSpPr>
          <a:xfrm>
            <a:off x="6604540" y="1636745"/>
            <a:ext cx="5157096" cy="3715568"/>
            <a:chOff x="6604612" y="1636490"/>
            <a:chExt cx="5157828" cy="37160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CE6DC54-A52A-3445-B256-B1526D653A57}"/>
                </a:ext>
              </a:extLst>
            </p:cNvPr>
            <p:cNvSpPr/>
            <p:nvPr/>
          </p:nvSpPr>
          <p:spPr bwMode="auto">
            <a:xfrm>
              <a:off x="6604612" y="1641749"/>
              <a:ext cx="5157827" cy="443216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F2AC0B-FB31-984A-9C37-14D40B5AE21C}"/>
                </a:ext>
              </a:extLst>
            </p:cNvPr>
            <p:cNvSpPr/>
            <p:nvPr/>
          </p:nvSpPr>
          <p:spPr bwMode="auto">
            <a:xfrm>
              <a:off x="6672168" y="1743443"/>
              <a:ext cx="2107397" cy="246256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Feature Importance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7430E3-CDE3-434C-A026-10A51B11C6B4}"/>
                </a:ext>
              </a:extLst>
            </p:cNvPr>
            <p:cNvSpPr/>
            <p:nvPr/>
          </p:nvSpPr>
          <p:spPr bwMode="auto">
            <a:xfrm>
              <a:off x="6604613" y="1636490"/>
              <a:ext cx="5157827" cy="371609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51E7A0-2C2C-40A5-B09C-2FD21A86EF2E}"/>
                </a:ext>
              </a:extLst>
            </p:cNvPr>
            <p:cNvGrpSpPr/>
            <p:nvPr/>
          </p:nvGrpSpPr>
          <p:grpSpPr>
            <a:xfrm>
              <a:off x="6680624" y="3248921"/>
              <a:ext cx="3216020" cy="327903"/>
              <a:chOff x="6680624" y="2604434"/>
              <a:chExt cx="3216020" cy="32790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4B8FB9-9E72-A04C-87F0-1BEEDB5F1CF0}"/>
                  </a:ext>
                </a:extLst>
              </p:cNvPr>
              <p:cNvSpPr/>
              <p:nvPr/>
            </p:nvSpPr>
            <p:spPr bwMode="auto">
              <a:xfrm>
                <a:off x="7954005" y="2604434"/>
                <a:ext cx="1942639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BF1D61B-3F90-4A8C-A8DD-22C91B10684B}"/>
                  </a:ext>
                </a:extLst>
              </p:cNvPr>
              <p:cNvSpPr/>
              <p:nvPr/>
            </p:nvSpPr>
            <p:spPr bwMode="auto">
              <a:xfrm>
                <a:off x="6680624" y="2620264"/>
                <a:ext cx="1200632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Mileage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6DEDF56-843D-4100-A32B-6CF4CE87EFC6}"/>
                </a:ext>
              </a:extLst>
            </p:cNvPr>
            <p:cNvGrpSpPr/>
            <p:nvPr/>
          </p:nvGrpSpPr>
          <p:grpSpPr>
            <a:xfrm>
              <a:off x="6680624" y="2277789"/>
              <a:ext cx="4477572" cy="332741"/>
              <a:chOff x="6680624" y="3089982"/>
              <a:chExt cx="4477572" cy="33274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AF6BB3-E81C-FF4E-B103-3825B9C74266}"/>
                  </a:ext>
                </a:extLst>
              </p:cNvPr>
              <p:cNvSpPr/>
              <p:nvPr/>
            </p:nvSpPr>
            <p:spPr bwMode="auto">
              <a:xfrm>
                <a:off x="7954005" y="3089982"/>
                <a:ext cx="3204191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9E35EAC-663F-43B8-9093-E4525666EDF7}"/>
                  </a:ext>
                </a:extLst>
              </p:cNvPr>
              <p:cNvSpPr/>
              <p:nvPr/>
            </p:nvSpPr>
            <p:spPr bwMode="auto">
              <a:xfrm>
                <a:off x="6680624" y="3110650"/>
                <a:ext cx="1200632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Condition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9037CB-972B-40E8-BE2D-74E3D20A703D}"/>
                </a:ext>
              </a:extLst>
            </p:cNvPr>
            <p:cNvGrpSpPr/>
            <p:nvPr/>
          </p:nvGrpSpPr>
          <p:grpSpPr>
            <a:xfrm>
              <a:off x="6680623" y="4220053"/>
              <a:ext cx="1750714" cy="337581"/>
              <a:chOff x="6680623" y="3575528"/>
              <a:chExt cx="1750714" cy="33758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CDE5FB-5C6D-104D-BD31-47A26E7B995F}"/>
                  </a:ext>
                </a:extLst>
              </p:cNvPr>
              <p:cNvSpPr/>
              <p:nvPr/>
            </p:nvSpPr>
            <p:spPr bwMode="auto">
              <a:xfrm>
                <a:off x="7954005" y="3575528"/>
                <a:ext cx="477332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3669193-ADE0-4159-92C8-5CCBBB58542D}"/>
                  </a:ext>
                </a:extLst>
              </p:cNvPr>
              <p:cNvSpPr/>
              <p:nvPr/>
            </p:nvSpPr>
            <p:spPr bwMode="auto">
              <a:xfrm>
                <a:off x="6680623" y="3601036"/>
                <a:ext cx="1200631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Car brand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9B18ED-2273-4316-91A1-E48A7E943C9E}"/>
                </a:ext>
              </a:extLst>
            </p:cNvPr>
            <p:cNvGrpSpPr/>
            <p:nvPr/>
          </p:nvGrpSpPr>
          <p:grpSpPr>
            <a:xfrm>
              <a:off x="6680623" y="2763355"/>
              <a:ext cx="4027525" cy="338128"/>
              <a:chOff x="6680623" y="4061078"/>
              <a:chExt cx="4027525" cy="33812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1FB0AB-33C6-D34B-8371-5D64BD67FF7A}"/>
                  </a:ext>
                </a:extLst>
              </p:cNvPr>
              <p:cNvSpPr/>
              <p:nvPr/>
            </p:nvSpPr>
            <p:spPr bwMode="auto">
              <a:xfrm>
                <a:off x="7954006" y="4061078"/>
                <a:ext cx="2754142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36BEBCC-A3DD-4127-BC20-89FD50FDDD8F}"/>
                  </a:ext>
                </a:extLst>
              </p:cNvPr>
              <p:cNvSpPr/>
              <p:nvPr/>
            </p:nvSpPr>
            <p:spPr bwMode="auto">
              <a:xfrm>
                <a:off x="6680623" y="4091422"/>
                <a:ext cx="1200633" cy="30778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Year of make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2D116E5-4A19-4833-856C-A26937BECDBC}"/>
                </a:ext>
              </a:extLst>
            </p:cNvPr>
            <p:cNvGrpSpPr/>
            <p:nvPr/>
          </p:nvGrpSpPr>
          <p:grpSpPr>
            <a:xfrm>
              <a:off x="6680623" y="3734487"/>
              <a:ext cx="3138059" cy="347255"/>
              <a:chOff x="6680623" y="4546624"/>
              <a:chExt cx="3138059" cy="3472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AAAA7C-2A16-3240-B032-C1C9B80D653D}"/>
                  </a:ext>
                </a:extLst>
              </p:cNvPr>
              <p:cNvSpPr/>
              <p:nvPr/>
            </p:nvSpPr>
            <p:spPr bwMode="auto">
              <a:xfrm>
                <a:off x="7954005" y="4546624"/>
                <a:ext cx="1864677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B0756D7-8D8E-41C9-8BA3-9EB7526A05F8}"/>
                  </a:ext>
                </a:extLst>
              </p:cNvPr>
              <p:cNvSpPr/>
              <p:nvPr/>
            </p:nvSpPr>
            <p:spPr bwMode="auto">
              <a:xfrm>
                <a:off x="6680623" y="4581806"/>
                <a:ext cx="1200632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Regulations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A95154-3688-4146-B1D3-BD3DCC7278A6}"/>
                </a:ext>
              </a:extLst>
            </p:cNvPr>
            <p:cNvSpPr txBox="1"/>
            <p:nvPr/>
          </p:nvSpPr>
          <p:spPr>
            <a:xfrm>
              <a:off x="7725405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bg1"/>
                  </a:solidFill>
                  <a:latin typeface="Segoe UI Semibold"/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E7EDA76-6178-4795-8635-EDAF9B822F5D}"/>
                </a:ext>
              </a:extLst>
            </p:cNvPr>
            <p:cNvSpPr txBox="1"/>
            <p:nvPr/>
          </p:nvSpPr>
          <p:spPr>
            <a:xfrm>
              <a:off x="11454629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bg1"/>
                  </a:solidFill>
                  <a:latin typeface="Segoe UI Semibold"/>
                </a:rPr>
                <a:t>1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169AF9C-D2D1-4373-890A-CD7B16D37345}"/>
                </a:ext>
              </a:extLst>
            </p:cNvPr>
            <p:cNvGrpSpPr/>
            <p:nvPr/>
          </p:nvGrpSpPr>
          <p:grpSpPr>
            <a:xfrm>
              <a:off x="7839705" y="4803112"/>
              <a:ext cx="3729224" cy="152601"/>
              <a:chOff x="1678964" y="5129683"/>
              <a:chExt cx="3729224" cy="228600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4EA78D5-9576-4A32-9038-B25BDEA0F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964" y="5243983"/>
                <a:ext cx="37292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1AD6DC-F8A0-4296-83C5-E9F9DF2FA5D6}"/>
                  </a:ext>
                </a:extLst>
              </p:cNvPr>
              <p:cNvCxnSpPr/>
              <p:nvPr/>
            </p:nvCxnSpPr>
            <p:spPr>
              <a:xfrm>
                <a:off x="1678964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0D3EC87-F410-4A35-AC2F-D7FB0D656142}"/>
                  </a:ext>
                </a:extLst>
              </p:cNvPr>
              <p:cNvCxnSpPr/>
              <p:nvPr/>
            </p:nvCxnSpPr>
            <p:spPr>
              <a:xfrm>
                <a:off x="5408188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CB2AEFD-C055-45E8-93C8-9398D321C448}"/>
                  </a:ext>
                </a:extLst>
              </p:cNvPr>
              <p:cNvCxnSpPr/>
              <p:nvPr/>
            </p:nvCxnSpPr>
            <p:spPr>
              <a:xfrm>
                <a:off x="3543576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B30D8D8-2C37-4732-9229-9A267EB21836}"/>
                  </a:ext>
                </a:extLst>
              </p:cNvPr>
              <p:cNvCxnSpPr/>
              <p:nvPr/>
            </p:nvCxnSpPr>
            <p:spPr>
              <a:xfrm>
                <a:off x="2611270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25561B8-6BB4-4E57-A658-562BA3822A3A}"/>
                  </a:ext>
                </a:extLst>
              </p:cNvPr>
              <p:cNvCxnSpPr/>
              <p:nvPr/>
            </p:nvCxnSpPr>
            <p:spPr>
              <a:xfrm>
                <a:off x="4475882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C463A8-BC9C-4771-8076-151B6C10E4E7}"/>
              </a:ext>
            </a:extLst>
          </p:cNvPr>
          <p:cNvGrpSpPr/>
          <p:nvPr/>
        </p:nvGrpSpPr>
        <p:grpSpPr>
          <a:xfrm>
            <a:off x="427205" y="1636745"/>
            <a:ext cx="5157095" cy="3715568"/>
            <a:chOff x="426401" y="1636490"/>
            <a:chExt cx="5157827" cy="371609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62D6EB-A80C-174A-9844-BC23742E0118}"/>
                </a:ext>
              </a:extLst>
            </p:cNvPr>
            <p:cNvSpPr/>
            <p:nvPr/>
          </p:nvSpPr>
          <p:spPr bwMode="auto">
            <a:xfrm>
              <a:off x="426401" y="1641749"/>
              <a:ext cx="5157826" cy="44321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F2BDD8-5120-C840-9F94-0DD51405BE6B}"/>
                </a:ext>
              </a:extLst>
            </p:cNvPr>
            <p:cNvSpPr/>
            <p:nvPr/>
          </p:nvSpPr>
          <p:spPr bwMode="auto">
            <a:xfrm>
              <a:off x="493956" y="1743443"/>
              <a:ext cx="2117314" cy="246256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Feature Importance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EAA007-2D02-484D-9A4A-F53590628F96}"/>
                </a:ext>
              </a:extLst>
            </p:cNvPr>
            <p:cNvGrpSpPr/>
            <p:nvPr/>
          </p:nvGrpSpPr>
          <p:grpSpPr>
            <a:xfrm>
              <a:off x="506809" y="2277789"/>
              <a:ext cx="4901378" cy="327903"/>
              <a:chOff x="506809" y="2604434"/>
              <a:chExt cx="4901378" cy="32790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81A125-A3B5-984D-8EB1-E8D135AF59B0}"/>
                  </a:ext>
                </a:extLst>
              </p:cNvPr>
              <p:cNvSpPr/>
              <p:nvPr/>
            </p:nvSpPr>
            <p:spPr bwMode="auto">
              <a:xfrm>
                <a:off x="506809" y="2620264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Mileage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719AF30-921A-DC47-8944-F282A861E4B6}"/>
                  </a:ext>
                </a:extLst>
              </p:cNvPr>
              <p:cNvSpPr/>
              <p:nvPr/>
            </p:nvSpPr>
            <p:spPr bwMode="auto">
              <a:xfrm>
                <a:off x="1830786" y="2604434"/>
                <a:ext cx="3577401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862FEB-0919-DE4D-BF02-5C1DC1CC1731}"/>
                </a:ext>
              </a:extLst>
            </p:cNvPr>
            <p:cNvSpPr/>
            <p:nvPr/>
          </p:nvSpPr>
          <p:spPr bwMode="auto">
            <a:xfrm>
              <a:off x="426401" y="1636490"/>
              <a:ext cx="5157827" cy="371609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C68CB8-B47B-4B58-BF04-1E0729326A24}"/>
                </a:ext>
              </a:extLst>
            </p:cNvPr>
            <p:cNvSpPr txBox="1"/>
            <p:nvPr/>
          </p:nvSpPr>
          <p:spPr>
            <a:xfrm>
              <a:off x="1564664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03AD90-9E68-4319-9F39-14C7D3E65A54}"/>
                </a:ext>
              </a:extLst>
            </p:cNvPr>
            <p:cNvSpPr txBox="1"/>
            <p:nvPr/>
          </p:nvSpPr>
          <p:spPr>
            <a:xfrm>
              <a:off x="5293888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1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7C9428-7800-4959-9804-61FD03C0E049}"/>
                </a:ext>
              </a:extLst>
            </p:cNvPr>
            <p:cNvGrpSpPr/>
            <p:nvPr/>
          </p:nvGrpSpPr>
          <p:grpSpPr>
            <a:xfrm>
              <a:off x="506809" y="3734487"/>
              <a:ext cx="4262749" cy="332741"/>
              <a:chOff x="506809" y="3089982"/>
              <a:chExt cx="4262749" cy="33274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661D37-9B2C-A149-9D0B-906EC80961BB}"/>
                  </a:ext>
                </a:extLst>
              </p:cNvPr>
              <p:cNvSpPr/>
              <p:nvPr/>
            </p:nvSpPr>
            <p:spPr bwMode="auto">
              <a:xfrm>
                <a:off x="1830785" y="3089982"/>
                <a:ext cx="2938773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4FB9533-8681-49A7-B7A5-F9145E7C8664}"/>
                  </a:ext>
                </a:extLst>
              </p:cNvPr>
              <p:cNvSpPr/>
              <p:nvPr/>
            </p:nvSpPr>
            <p:spPr bwMode="auto">
              <a:xfrm>
                <a:off x="506809" y="3110650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Condition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E2A1DD-1735-4190-B0BC-BB2D5E39F37D}"/>
                </a:ext>
              </a:extLst>
            </p:cNvPr>
            <p:cNvGrpSpPr/>
            <p:nvPr/>
          </p:nvGrpSpPr>
          <p:grpSpPr>
            <a:xfrm>
              <a:off x="506809" y="3248921"/>
              <a:ext cx="4413773" cy="337580"/>
              <a:chOff x="506809" y="3575529"/>
              <a:chExt cx="4413773" cy="33758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E104472-F268-FB49-B9B5-F5F17C529F59}"/>
                  </a:ext>
                </a:extLst>
              </p:cNvPr>
              <p:cNvSpPr/>
              <p:nvPr/>
            </p:nvSpPr>
            <p:spPr bwMode="auto">
              <a:xfrm>
                <a:off x="1830786" y="3575529"/>
                <a:ext cx="3089796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AD396AB-618A-48FF-BBCA-A60C619EE259}"/>
                  </a:ext>
                </a:extLst>
              </p:cNvPr>
              <p:cNvSpPr/>
              <p:nvPr/>
            </p:nvSpPr>
            <p:spPr bwMode="auto">
              <a:xfrm>
                <a:off x="506809" y="3601036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Car brand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A5CC27-451F-4E2B-BE09-BFEC3C4D0813}"/>
                </a:ext>
              </a:extLst>
            </p:cNvPr>
            <p:cNvGrpSpPr/>
            <p:nvPr/>
          </p:nvGrpSpPr>
          <p:grpSpPr>
            <a:xfrm>
              <a:off x="506809" y="4220053"/>
              <a:ext cx="3162436" cy="342418"/>
              <a:chOff x="506809" y="4061077"/>
              <a:chExt cx="3162436" cy="34241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606A3E-9FD1-3744-B5A8-757528D648D0}"/>
                  </a:ext>
                </a:extLst>
              </p:cNvPr>
              <p:cNvSpPr/>
              <p:nvPr/>
            </p:nvSpPr>
            <p:spPr bwMode="auto">
              <a:xfrm>
                <a:off x="1830786" y="4061077"/>
                <a:ext cx="1838459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CA1C11B-2CD8-42D1-BF51-2DED06015BD5}"/>
                  </a:ext>
                </a:extLst>
              </p:cNvPr>
              <p:cNvSpPr/>
              <p:nvPr/>
            </p:nvSpPr>
            <p:spPr bwMode="auto">
              <a:xfrm>
                <a:off x="506809" y="4091422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Year of make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53B2A9-CDB7-499F-8DD9-AB95AA342B45}"/>
                </a:ext>
              </a:extLst>
            </p:cNvPr>
            <p:cNvGrpSpPr/>
            <p:nvPr/>
          </p:nvGrpSpPr>
          <p:grpSpPr>
            <a:xfrm>
              <a:off x="506809" y="2763355"/>
              <a:ext cx="4755397" cy="347255"/>
              <a:chOff x="506809" y="4546624"/>
              <a:chExt cx="4755397" cy="34725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B6C722-B9BC-9547-BB1F-B16C09F13D0F}"/>
                  </a:ext>
                </a:extLst>
              </p:cNvPr>
              <p:cNvSpPr/>
              <p:nvPr/>
            </p:nvSpPr>
            <p:spPr bwMode="auto">
              <a:xfrm>
                <a:off x="1830786" y="4546624"/>
                <a:ext cx="3431420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76F6002-7F4A-4128-94DE-8580CBE330DF}"/>
                  </a:ext>
                </a:extLst>
              </p:cNvPr>
              <p:cNvSpPr/>
              <p:nvPr/>
            </p:nvSpPr>
            <p:spPr bwMode="auto">
              <a:xfrm>
                <a:off x="506809" y="4581806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Regulations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EE67698-9E17-47E3-96C7-74BC148B0723}"/>
                </a:ext>
              </a:extLst>
            </p:cNvPr>
            <p:cNvGrpSpPr/>
            <p:nvPr/>
          </p:nvGrpSpPr>
          <p:grpSpPr>
            <a:xfrm>
              <a:off x="1678964" y="4803112"/>
              <a:ext cx="3729224" cy="152601"/>
              <a:chOff x="1678964" y="5129683"/>
              <a:chExt cx="3729224" cy="2286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BBC35F0-B517-4C9F-A881-495AD75F32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964" y="5243983"/>
                <a:ext cx="37292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D92FE89-6863-4BEF-8DE7-49D5B5A02659}"/>
                  </a:ext>
                </a:extLst>
              </p:cNvPr>
              <p:cNvCxnSpPr/>
              <p:nvPr/>
            </p:nvCxnSpPr>
            <p:spPr>
              <a:xfrm>
                <a:off x="1678964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566E3A1-5709-4806-A811-6FD431CE9FE1}"/>
                  </a:ext>
                </a:extLst>
              </p:cNvPr>
              <p:cNvCxnSpPr/>
              <p:nvPr/>
            </p:nvCxnSpPr>
            <p:spPr>
              <a:xfrm>
                <a:off x="5408188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7332AAA-95E8-492B-8A27-2CC74E677F48}"/>
                  </a:ext>
                </a:extLst>
              </p:cNvPr>
              <p:cNvCxnSpPr/>
              <p:nvPr/>
            </p:nvCxnSpPr>
            <p:spPr>
              <a:xfrm>
                <a:off x="3543576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90D446A-07D7-441A-82BA-019B4F43BA33}"/>
                  </a:ext>
                </a:extLst>
              </p:cNvPr>
              <p:cNvCxnSpPr/>
              <p:nvPr/>
            </p:nvCxnSpPr>
            <p:spPr>
              <a:xfrm>
                <a:off x="2611270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E0D493-93D3-4C9F-85BD-43E72AD379D0}"/>
                  </a:ext>
                </a:extLst>
              </p:cNvPr>
              <p:cNvCxnSpPr/>
              <p:nvPr/>
            </p:nvCxnSpPr>
            <p:spPr>
              <a:xfrm>
                <a:off x="4475882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522E483-CAC3-5346-BF70-11E8C7D2F1D6}"/>
              </a:ext>
            </a:extLst>
          </p:cNvPr>
          <p:cNvSpPr/>
          <p:nvPr/>
        </p:nvSpPr>
        <p:spPr bwMode="auto">
          <a:xfrm>
            <a:off x="4017942" y="1760915"/>
            <a:ext cx="1146947" cy="211209"/>
          </a:xfrm>
          <a:prstGeom prst="rect">
            <a:avLst/>
          </a:prstGeom>
          <a:solidFill>
            <a:schemeClr val="accent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6BE22D-0BAE-0747-B734-0496F80C9363}"/>
              </a:ext>
            </a:extLst>
          </p:cNvPr>
          <p:cNvSpPr/>
          <p:nvPr/>
        </p:nvSpPr>
        <p:spPr bwMode="auto">
          <a:xfrm>
            <a:off x="4510889" y="1760642"/>
            <a:ext cx="1148114" cy="211209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A81E7-9825-4BA3-87D3-030B9AF8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04" y="431241"/>
            <a:ext cx="11474412" cy="757914"/>
          </a:xfrm>
        </p:spPr>
        <p:txBody>
          <a:bodyPr/>
          <a:lstStyle/>
          <a:p>
            <a:r>
              <a:rPr lang="en-US" sz="3600" dirty="0"/>
              <a:t>Model Understanding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A7EC58-ACDB-B246-B73C-09B60CADC271}"/>
              </a:ext>
            </a:extLst>
          </p:cNvPr>
          <p:cNvSpPr/>
          <p:nvPr/>
        </p:nvSpPr>
        <p:spPr bwMode="auto">
          <a:xfrm>
            <a:off x="10142533" y="1761190"/>
            <a:ext cx="1257734" cy="211209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88D9B25-634C-0845-B625-8E3749910BDA}"/>
              </a:ext>
            </a:extLst>
          </p:cNvPr>
          <p:cNvSpPr/>
          <p:nvPr/>
        </p:nvSpPr>
        <p:spPr bwMode="auto">
          <a:xfrm>
            <a:off x="10733047" y="1760642"/>
            <a:ext cx="1148114" cy="211209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DAABE-25C4-4FCF-ABD7-49EE5BA23768}"/>
              </a:ext>
            </a:extLst>
          </p:cNvPr>
          <p:cNvSpPr/>
          <p:nvPr/>
        </p:nvSpPr>
        <p:spPr>
          <a:xfrm>
            <a:off x="427207" y="5538078"/>
            <a:ext cx="9910787" cy="37479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defTabSz="914225">
              <a:spcAft>
                <a:spcPts val="600"/>
              </a:spcAft>
              <a:defRPr/>
            </a:pPr>
            <a:r>
              <a:rPr lang="en-US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Enable model explain-ability for every automated ML iteration, not just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30199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8993-94CB-4139-8A2F-C65A0F2D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Preamble – What are we making?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FB35F1-6E52-4770-B3CE-76084F115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316" y="2625455"/>
            <a:ext cx="2291556" cy="2291556"/>
          </a:xfrm>
          <a:prstGeom prst="rect">
            <a:avLst/>
          </a:prstGeom>
        </p:spPr>
      </p:pic>
      <p:pic>
        <p:nvPicPr>
          <p:cNvPr id="15" name="Picture 14" descr="A close up of a white plate topped with a sandwich and broccoli&#10;&#10;Description automatically generated">
            <a:extLst>
              <a:ext uri="{FF2B5EF4-FFF2-40B4-BE49-F238E27FC236}">
                <a16:creationId xmlns:a16="http://schemas.microsoft.com/office/drawing/2014/main" id="{D7F2E5C1-38CD-4822-BB73-1E7C95CEB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04" y="1686606"/>
            <a:ext cx="2535464" cy="1939630"/>
          </a:xfrm>
          <a:prstGeom prst="rect">
            <a:avLst/>
          </a:prstGeom>
        </p:spPr>
      </p:pic>
      <p:pic>
        <p:nvPicPr>
          <p:cNvPr id="17" name="Picture 16" descr="A plate of food on a table&#10;&#10;Description automatically generated">
            <a:extLst>
              <a:ext uri="{FF2B5EF4-FFF2-40B4-BE49-F238E27FC236}">
                <a16:creationId xmlns:a16="http://schemas.microsoft.com/office/drawing/2014/main" id="{3A86C71B-4D62-4F60-AB90-D4F7ABA0A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95" y="4232866"/>
            <a:ext cx="2586173" cy="19396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13536F5-E2CF-43A9-8A86-7DADB5DDB79B}"/>
              </a:ext>
            </a:extLst>
          </p:cNvPr>
          <p:cNvGrpSpPr/>
          <p:nvPr/>
        </p:nvGrpSpPr>
        <p:grpSpPr>
          <a:xfrm>
            <a:off x="4916263" y="2438666"/>
            <a:ext cx="1089932" cy="553545"/>
            <a:chOff x="5369380" y="2438666"/>
            <a:chExt cx="1089932" cy="55354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DB2993-0107-44CE-984F-1F6498520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380" y="2494799"/>
              <a:ext cx="1089932" cy="4974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7BEE6F-F223-4B2D-B904-C6FFB8DD8099}"/>
                </a:ext>
              </a:extLst>
            </p:cNvPr>
            <p:cNvSpPr txBox="1"/>
            <p:nvPr/>
          </p:nvSpPr>
          <p:spPr>
            <a:xfrm rot="20167681">
              <a:off x="5427319" y="2438666"/>
              <a:ext cx="838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burrito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745276-51E8-4E1E-B530-1842B365E689}"/>
              </a:ext>
            </a:extLst>
          </p:cNvPr>
          <p:cNvGrpSpPr/>
          <p:nvPr/>
        </p:nvGrpSpPr>
        <p:grpSpPr>
          <a:xfrm>
            <a:off x="4857754" y="4314509"/>
            <a:ext cx="1148441" cy="602502"/>
            <a:chOff x="5310871" y="4314509"/>
            <a:chExt cx="1148441" cy="60250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10862F-CFA3-4F46-9C83-65736B8E394C}"/>
                </a:ext>
              </a:extLst>
            </p:cNvPr>
            <p:cNvCxnSpPr>
              <a:cxnSpLocks/>
            </p:cNvCxnSpPr>
            <p:nvPr/>
          </p:nvCxnSpPr>
          <p:spPr>
            <a:xfrm>
              <a:off x="5310871" y="4363201"/>
              <a:ext cx="1148441" cy="553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F2DBE5-5801-431F-A6F9-9B1D76BFDB50}"/>
                </a:ext>
              </a:extLst>
            </p:cNvPr>
            <p:cNvSpPr txBox="1"/>
            <p:nvPr/>
          </p:nvSpPr>
          <p:spPr>
            <a:xfrm rot="1508756">
              <a:off x="5590024" y="4314509"/>
              <a:ext cx="676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4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F26C8-F4DC-4008-8261-742C1451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/>
              <a:t>Automated ML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7C1E4-73DA-47C6-BB6F-F9B12A0CB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/>
              <a:t>…what does it look like for our digit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77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244DE-2F35-47AC-8DD1-4C179EA3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5" y="115100"/>
            <a:ext cx="6890104" cy="5175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CFF328-F339-4F5C-BF3E-7059C4ED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51" y="3967256"/>
            <a:ext cx="6703059" cy="26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E226A-2FFE-461D-BF58-C1F110FDC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4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81614-FE7E-4B58-AC2D-D2FA4F5D5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7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168-C53F-47CD-984C-66390D7A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57" y="3687084"/>
            <a:ext cx="91440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Advanced AML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B5128750-6DE7-4BD7-B6DD-399E90474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22758"/>
            <a:ext cx="4522796" cy="2919017"/>
          </a:xfrm>
          <a:custGeom>
            <a:avLst/>
            <a:gdLst>
              <a:gd name="connsiteX0" fmla="*/ 0 w 4522796"/>
              <a:gd name="connsiteY0" fmla="*/ 2919017 h 2919017"/>
              <a:gd name="connsiteX1" fmla="*/ 4522796 w 4522796"/>
              <a:gd name="connsiteY1" fmla="*/ 2919017 h 2919017"/>
              <a:gd name="connsiteX2" fmla="*/ 3170909 w 4522796"/>
              <a:gd name="connsiteY2" fmla="*/ 0 h 2919017"/>
              <a:gd name="connsiteX3" fmla="*/ 0 w 4522796"/>
              <a:gd name="connsiteY3" fmla="*/ 0 h 2919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919017">
                <a:moveTo>
                  <a:pt x="0" y="2919017"/>
                </a:moveTo>
                <a:lnTo>
                  <a:pt x="4522796" y="2919017"/>
                </a:lnTo>
                <a:lnTo>
                  <a:pt x="317090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07BA6415-1CCB-4FE4-8D1D-DE0505D99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CA1B373B-0DE9-4AE4-A839-26F801A34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448626"/>
            <a:ext cx="6754821" cy="1409374"/>
          </a:xfrm>
          <a:custGeom>
            <a:avLst/>
            <a:gdLst>
              <a:gd name="connsiteX0" fmla="*/ 0 w 6754821"/>
              <a:gd name="connsiteY0" fmla="*/ 0 h 1409374"/>
              <a:gd name="connsiteX1" fmla="*/ 6754821 w 6754821"/>
              <a:gd name="connsiteY1" fmla="*/ 0 h 1409374"/>
              <a:gd name="connsiteX2" fmla="*/ 6102096 w 6754821"/>
              <a:gd name="connsiteY2" fmla="*/ 1409374 h 1409374"/>
              <a:gd name="connsiteX3" fmla="*/ 0 w 6754821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4821" h="1409374">
                <a:moveTo>
                  <a:pt x="0" y="0"/>
                </a:moveTo>
                <a:lnTo>
                  <a:pt x="6754821" y="0"/>
                </a:lnTo>
                <a:lnTo>
                  <a:pt x="6102096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89898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27056-BAFB-41BC-8739-DAC1A2A47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4764"/>
            <a:ext cx="2462456" cy="2760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ED37E-398F-4A77-8527-1B4981B1883E}"/>
              </a:ext>
            </a:extLst>
          </p:cNvPr>
          <p:cNvSpPr txBox="1"/>
          <p:nvPr/>
        </p:nvSpPr>
        <p:spPr>
          <a:xfrm>
            <a:off x="9126008" y="520648"/>
            <a:ext cx="2514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7251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6738450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02096" y="3608996"/>
            <a:ext cx="4522796" cy="3249004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FFD0E-8E2A-45A0-90D4-890DFA8F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1117"/>
            <a:ext cx="6618051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ML Designer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AB67-E786-4832-BFAF-4BC0114D8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373823"/>
            <a:ext cx="6618051" cy="91111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0618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Artist">
            <a:extLst>
              <a:ext uri="{FF2B5EF4-FFF2-40B4-BE49-F238E27FC236}">
                <a16:creationId xmlns:a16="http://schemas.microsoft.com/office/drawing/2014/main" id="{A57BF340-48B9-4B50-8332-A610660A5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2791" y="1184748"/>
            <a:ext cx="3079129" cy="3079129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5448626"/>
            <a:ext cx="5925190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F32D0-29B7-472D-B09F-112ED50A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3B352-1BE0-41FC-A397-BDBA711BA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0B69B-96D4-48F5-823F-A64748D3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" y="0"/>
            <a:ext cx="12191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11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E7FB-2B06-495D-84C1-F1EB4F3F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B332-2F9A-4452-AD23-5984060E1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F4595-BBCF-4F58-8445-50ABF557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63" y="0"/>
            <a:ext cx="10588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82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5D1F5F-64A3-4F2F-B50F-858CD81E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F264D-69B6-4975-BA6F-5170328B9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Hands-on Advanced Experimentation in Azure Machine Learning service</a:t>
            </a:r>
          </a:p>
        </p:txBody>
      </p:sp>
    </p:spTree>
    <p:extLst>
      <p:ext uri="{BB962C8B-B14F-4D97-AF65-F5344CB8AC3E}">
        <p14:creationId xmlns:p14="http://schemas.microsoft.com/office/powerpoint/2010/main" val="397186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F756766C-DFB1-43F1-88F9-FB093B7A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6" y="1174443"/>
            <a:ext cx="11525787" cy="45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1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1.squarespace.com/static/5a20387690bccee5e702f9c7/t/5c2f0a5ecd8366ce52556bf7/1546586729879/?format=2500w">
            <a:extLst>
              <a:ext uri="{FF2B5EF4-FFF2-40B4-BE49-F238E27FC236}">
                <a16:creationId xmlns:a16="http://schemas.microsoft.com/office/drawing/2014/main" id="{77605DF3-9F38-4B29-96BE-653723C6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12" y="673276"/>
            <a:ext cx="10680776" cy="55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51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1370</Words>
  <Application>Microsoft Office PowerPoint</Application>
  <PresentationFormat>Widescreen</PresentationFormat>
  <Paragraphs>297</Paragraphs>
  <Slides>68</Slides>
  <Notes>22</Notes>
  <HiddenSlides>22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Calibri</vt:lpstr>
      <vt:lpstr>Calibri Light</vt:lpstr>
      <vt:lpstr>Courier New</vt:lpstr>
      <vt:lpstr>Segoe Semibold</vt:lpstr>
      <vt:lpstr>Segoe UI</vt:lpstr>
      <vt:lpstr>Segoe UI Light</vt:lpstr>
      <vt:lpstr>Segoe UI Semibold</vt:lpstr>
      <vt:lpstr>Segoe UI Semilight</vt:lpstr>
      <vt:lpstr>Office Theme</vt:lpstr>
      <vt:lpstr>1_Office Theme</vt:lpstr>
      <vt:lpstr>Cloud Scale Machine Learning</vt:lpstr>
      <vt:lpstr>Preamble – The Agenda </vt:lpstr>
      <vt:lpstr>Preamble – The Agenda </vt:lpstr>
      <vt:lpstr>Preamble – Some Initial Thoughts</vt:lpstr>
      <vt:lpstr>Preamble – Some Initial Thoughts</vt:lpstr>
      <vt:lpstr>Preamble – What are we making?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Hyperparameter Tuning</vt:lpstr>
      <vt:lpstr>PowerPoint Presentation</vt:lpstr>
      <vt:lpstr>PowerPoint Presentation</vt:lpstr>
      <vt:lpstr>Automated ML</vt:lpstr>
      <vt:lpstr>Azure Machine Learning </vt:lpstr>
      <vt:lpstr>Model creation is typically a time consuming process </vt:lpstr>
      <vt:lpstr>Model creation is typically a time consuming process</vt:lpstr>
      <vt:lpstr>PowerPoint Presentation</vt:lpstr>
      <vt:lpstr>Automated Machine Learning accelerates  model development  </vt:lpstr>
      <vt:lpstr>Model Understanding</vt:lpstr>
      <vt:lpstr>Automated ML</vt:lpstr>
      <vt:lpstr>PowerPoint Presentation</vt:lpstr>
      <vt:lpstr>PowerPoint Presentation</vt:lpstr>
      <vt:lpstr>PowerPoint Presentation</vt:lpstr>
      <vt:lpstr>Advanced AML</vt:lpstr>
      <vt:lpstr>Azure ML Designer</vt:lpstr>
      <vt:lpstr>PowerPoint Presentation</vt:lpstr>
      <vt:lpstr>PowerPoint Presentation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Scale Machine Learning</dc:title>
  <dc:creator>Cassie Breviu</dc:creator>
  <cp:lastModifiedBy>Cassie Breviu</cp:lastModifiedBy>
  <cp:revision>11</cp:revision>
  <dcterms:created xsi:type="dcterms:W3CDTF">2019-11-08T15:40:35Z</dcterms:created>
  <dcterms:modified xsi:type="dcterms:W3CDTF">2019-11-08T17:13:20Z</dcterms:modified>
</cp:coreProperties>
</file>